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76" r:id="rId4"/>
    <p:sldId id="278" r:id="rId5"/>
    <p:sldId id="277" r:id="rId6"/>
    <p:sldId id="279" r:id="rId7"/>
    <p:sldId id="282" r:id="rId8"/>
    <p:sldId id="283" r:id="rId9"/>
    <p:sldId id="280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3" r:id="rId19"/>
    <p:sldId id="291" r:id="rId20"/>
    <p:sldId id="294" r:id="rId21"/>
    <p:sldId id="274" r:id="rId22"/>
    <p:sldId id="272" r:id="rId23"/>
    <p:sldId id="273" r:id="rId24"/>
    <p:sldId id="269" r:id="rId25"/>
    <p:sldId id="258" r:id="rId26"/>
    <p:sldId id="275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941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873-BEAD-A182AD806F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873-BEAD-A182AD806F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873-BEAD-A182AD806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99914304"/>
        <c:axId val="399913912"/>
      </c:barChart>
      <c:catAx>
        <c:axId val="39991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3912"/>
        <c:crosses val="autoZero"/>
        <c:auto val="1"/>
        <c:lblAlgn val="ctr"/>
        <c:lblOffset val="100"/>
        <c:noMultiLvlLbl val="0"/>
      </c:catAx>
      <c:valAx>
        <c:axId val="399913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794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D-461B-BAAA-B9E2623A006D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7D-461B-BAAA-B9E2623A0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C-41E9-BBDA-030A4BE2A947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D-461B-BAAA-B9E2623A00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D-461B-BAAA-B9E2623A0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EE47AC-156A-4CFC-A519-C0214A45910A}" type="datetimeFigureOut">
              <a:rPr lang="he-IL" smtClean="0"/>
              <a:t>י"ז/סיון/תשפ"א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052C04-08D3-42E9-8C19-69A44C2E9C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7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VGG-16</a:t>
            </a:r>
            <a:r>
              <a:rPr lang="he-IL" dirty="0"/>
              <a:t> נבחרה בגלל יעילות אבל הופרדה משכבות מחוברות לחלוטין לשכבות עזר בממדים שונים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שער/מסי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33414"/>
            <a:ext cx="11353800" cy="5095582"/>
          </a:xfrm>
          <a:blipFill>
            <a:blip r:embed="rId2"/>
            <a:stretch>
              <a:fillRect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85018" y="1"/>
            <a:ext cx="3428795" cy="539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37" y="291101"/>
            <a:ext cx="2851355" cy="3222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09CFC-2798-45DC-91B8-EC60222D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5" y="3536950"/>
            <a:ext cx="2644877" cy="16336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6816B-D90D-47A8-90DD-E03B448B9A82}"/>
              </a:ext>
            </a:extLst>
          </p:cNvPr>
          <p:cNvCxnSpPr>
            <a:cxnSpLocks/>
          </p:cNvCxnSpPr>
          <p:nvPr userDrawn="1"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9" y="5906222"/>
            <a:ext cx="4705522" cy="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+גר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54012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FEF3-9D64-4566-84D7-07DA7C16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6223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A6C0C92-492B-4D08-88D2-DA3665EB5998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629C-A3DE-4321-B5DA-936DC4241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4D006E-E0B2-4156-B5BB-F81873D4C8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60524" y="1976284"/>
            <a:ext cx="4168877" cy="406318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89656-6F2A-4A7E-B105-26D1639CAF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60524" y="1328661"/>
            <a:ext cx="4168877" cy="57388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150" y="1777181"/>
            <a:ext cx="11245850" cy="330363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459858" y="2201350"/>
            <a:ext cx="5493775" cy="2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0" y="2330245"/>
            <a:ext cx="4954330" cy="212376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סיום/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406F6B-0CF3-4526-BBBD-90D3FC329B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075" y="2385551"/>
            <a:ext cx="4785851" cy="208689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47582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60869"/>
            <a:ext cx="75973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שקף 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6479457" cy="858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/>
          <a:lstStyle>
            <a:lvl1pPr>
              <a:spcBef>
                <a:spcPts val="300"/>
              </a:spcBef>
              <a:spcAft>
                <a:spcPts val="1200"/>
              </a:spcAft>
              <a:defRPr/>
            </a:lvl1pPr>
            <a:lvl2pPr>
              <a:spcBef>
                <a:spcPts val="300"/>
              </a:spcBef>
              <a:spcAft>
                <a:spcPts val="1200"/>
              </a:spcAft>
              <a:defRPr/>
            </a:lvl2pPr>
            <a:lvl3pPr>
              <a:spcBef>
                <a:spcPts val="300"/>
              </a:spcBef>
              <a:spcAft>
                <a:spcPts val="1200"/>
              </a:spcAft>
              <a:defRPr/>
            </a:lvl3pPr>
            <a:lvl4pPr>
              <a:spcBef>
                <a:spcPts val="300"/>
              </a:spcBef>
              <a:spcAft>
                <a:spcPts val="1200"/>
              </a:spcAft>
              <a:defRPr/>
            </a:lvl4pPr>
            <a:lvl5pPr>
              <a:spcBef>
                <a:spcPts val="3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95" y="6438797"/>
            <a:ext cx="68858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9EC74-31BF-411D-9EC7-32FAE87EBCB8}"/>
              </a:ext>
            </a:extLst>
          </p:cNvPr>
          <p:cNvSpPr/>
          <p:nvPr userDrawn="1"/>
        </p:nvSpPr>
        <p:spPr>
          <a:xfrm>
            <a:off x="7380134" y="0"/>
            <a:ext cx="3281516" cy="10176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7BD87A-2110-4B8B-98E5-B4EEE23AB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1628" y="60888"/>
            <a:ext cx="4904605" cy="88106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3394"/>
            <a:ext cx="4921045" cy="58846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749EE-8AD4-4157-B996-A553EA9C134B}"/>
              </a:ext>
            </a:extLst>
          </p:cNvPr>
          <p:cNvSpPr/>
          <p:nvPr userDrawn="1"/>
        </p:nvSpPr>
        <p:spPr>
          <a:xfrm>
            <a:off x="4485115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532" y="1386348"/>
            <a:ext cx="6808838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66076"/>
            <a:ext cx="4645742" cy="569192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415073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66" y="1386348"/>
            <a:ext cx="6270522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6" y="6323984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37006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27041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4863" y="0"/>
            <a:ext cx="5037137" cy="574765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תמונה מל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A2083-72EB-45E1-ABBF-BFB0931AFAFF}"/>
              </a:ext>
            </a:extLst>
          </p:cNvPr>
          <p:cNvSpPr/>
          <p:nvPr userDrawn="1"/>
        </p:nvSpPr>
        <p:spPr>
          <a:xfrm>
            <a:off x="-1055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" y="6017342"/>
            <a:ext cx="6420463" cy="5290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תמונה 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37" y="6012118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5A31-C13D-4F03-A9B5-5D487772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6348"/>
            <a:ext cx="1051560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C5D6B-5804-454B-9808-22104646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24862"/>
            <a:ext cx="734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BD32629C-A3DE-4321-B5DA-936DC4241800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9C343-F674-48AC-B49F-B45847E42EE2}"/>
              </a:ext>
            </a:extLst>
          </p:cNvPr>
          <p:cNvSpPr/>
          <p:nvPr userDrawn="1"/>
        </p:nvSpPr>
        <p:spPr>
          <a:xfrm>
            <a:off x="0" y="-24882"/>
            <a:ext cx="9515168" cy="980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4D00A-68CF-4BF6-B9BD-BF273974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7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002060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4/10/end-end-object-detection-box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7" Type="http://schemas.openxmlformats.org/officeDocument/2006/relationships/hyperlink" Target="https://arxiv.org/abs/1512.02325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512.02325" TargetMode="Externa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understanding-ssd-multibox-real-time-object-detection-in-deep-learning-495ef744fab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397" y="2373745"/>
            <a:ext cx="8070082" cy="44842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53B62-E6B5-47B2-BE66-4F8C4751600C}"/>
              </a:ext>
            </a:extLst>
          </p:cNvPr>
          <p:cNvSpPr/>
          <p:nvPr/>
        </p:nvSpPr>
        <p:spPr>
          <a:xfrm>
            <a:off x="385014" y="0"/>
            <a:ext cx="3586622" cy="5428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0C26A-85B6-4CF6-8632-F0DD68491508}"/>
              </a:ext>
            </a:extLst>
          </p:cNvPr>
          <p:cNvCxnSpPr>
            <a:cxnSpLocks/>
          </p:cNvCxnSpPr>
          <p:nvPr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D6E8B8-1C8F-4184-A152-0210A9F33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NimbusRomNo9L-Medi"/>
              </a:rPr>
              <a:t>SSD: Single Shot </a:t>
            </a:r>
            <a:r>
              <a:rPr lang="en-US" sz="4000" b="0" i="0" u="none" strike="noStrike" baseline="0" dirty="0" err="1">
                <a:latin typeface="NimbusRomNo9L-Medi"/>
              </a:rPr>
              <a:t>MultiBox</a:t>
            </a:r>
            <a:r>
              <a:rPr lang="en-US" sz="4000" b="0" i="0" u="none" strike="noStrike" baseline="0" dirty="0">
                <a:latin typeface="NimbusRomNo9L-Medi"/>
              </a:rPr>
              <a:t> Detector</a:t>
            </a:r>
            <a:br>
              <a:rPr lang="en-US" sz="4000" b="0" i="0" u="none" strike="noStrike" baseline="0" dirty="0">
                <a:latin typeface="NimbusRomNo9L-Medi"/>
              </a:rPr>
            </a:br>
            <a: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  <a:t>29 Dec 2016</a:t>
            </a:r>
            <a:b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</a:br>
            <a:r>
              <a:rPr lang="en-US" sz="1200" b="0" i="0" u="none" strike="noStrike" baseline="0" dirty="0">
                <a:latin typeface="NimbusRomNo9L-Medi"/>
              </a:rPr>
              <a:t>UNC Chapel Hill, </a:t>
            </a:r>
            <a:r>
              <a:rPr lang="en-US" sz="1200" b="0" i="0" u="none" strike="noStrike" baseline="0" dirty="0" err="1">
                <a:latin typeface="NimbusRomNo9L-Medi"/>
              </a:rPr>
              <a:t>Zoox</a:t>
            </a:r>
            <a:r>
              <a:rPr lang="en-US" sz="1200" b="0" i="0" u="none" strike="noStrike" baseline="0" dirty="0">
                <a:latin typeface="NimbusRomNo9L-Medi"/>
              </a:rPr>
              <a:t> Inc., Google Inc. and University of Michigan, Ann-Arbor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NimbusRomNo9L-Med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3FF9C9-51A9-4252-B8B9-C8CFB726F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Kovachev</a:t>
            </a:r>
            <a:r>
              <a:rPr lang="en-US" dirty="0"/>
              <a:t> &amp; Yuval Amrami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660F36-21FF-4EEF-9AE1-128F3E94FFE2}"/>
              </a:ext>
            </a:extLst>
          </p:cNvPr>
          <p:cNvSpPr txBox="1"/>
          <p:nvPr/>
        </p:nvSpPr>
        <p:spPr>
          <a:xfrm>
            <a:off x="3702981" y="6596403"/>
            <a:ext cx="59112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Example of end-to-end object detection in a Box (from </a:t>
            </a:r>
            <a:r>
              <a:rPr lang="en-US" sz="1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)</a:t>
            </a:r>
            <a:endParaRPr lang="he-IL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56DB22A2-8038-4624-9F09-C54DFC13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84" y="3055774"/>
            <a:ext cx="6474846" cy="2899047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720855" y="674363"/>
            <a:ext cx="9157153" cy="398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extract features</a:t>
            </a:r>
          </a:p>
          <a:p>
            <a:r>
              <a:rPr lang="en-US" dirty="0"/>
              <a:t>predict class probabilities &amp; bounding boxes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838199" y="1386348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prediction (C + 4)*B</a:t>
            </a:r>
          </a:p>
          <a:p>
            <a:r>
              <a:rPr lang="en-US" dirty="0"/>
              <a:t>each conv layer output M*N*B*(C+4)</a:t>
            </a: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232B697-0BFA-4555-A85D-9157FDB8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3192"/>
            <a:ext cx="6054725" cy="3523513"/>
          </a:xfrm>
        </p:spPr>
      </p:pic>
    </p:spTree>
    <p:extLst>
      <p:ext uri="{BB962C8B-B14F-4D97-AF65-F5344CB8AC3E}">
        <p14:creationId xmlns:p14="http://schemas.microsoft.com/office/powerpoint/2010/main" val="117172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196339" y="1249247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bigger feature maps detect smaller objects</a:t>
            </a:r>
          </a:p>
          <a:p>
            <a:r>
              <a:rPr lang="en-US" dirty="0"/>
              <a:t>Smaller feature maps detect bigger objects </a:t>
            </a:r>
          </a:p>
        </p:txBody>
      </p:sp>
      <p:pic>
        <p:nvPicPr>
          <p:cNvPr id="11" name="תמונה 10" descr="תמונה שמכילה טקסט, תשבץ&#10;&#10;התיאור נוצר באופן אוטומטי">
            <a:extLst>
              <a:ext uri="{FF2B5EF4-FFF2-40B4-BE49-F238E27FC236}">
                <a16:creationId xmlns:a16="http://schemas.microsoft.com/office/drawing/2014/main" id="{DD2FB891-C046-4B45-8C73-497E4AA8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0" y="2287052"/>
            <a:ext cx="542048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9E0909-8930-4A87-9775-F001A75A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660583"/>
            <a:ext cx="119364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1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0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Augmention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Given an image as input</a:t>
            </a:r>
          </a:p>
          <a:p>
            <a:r>
              <a:rPr lang="en-US" dirty="0"/>
              <a:t>Predict bounding boxes and class labels for each object in the image.</a:t>
            </a:r>
          </a:p>
          <a:p>
            <a:r>
              <a:rPr lang="en-US" dirty="0"/>
              <a:t>Object Detection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13EC32-8273-4A4F-A05F-3BDA9097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233" y="3942978"/>
            <a:ext cx="5085933" cy="28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9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Single Shot: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tasks of object localization and classification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done in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single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forward pass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of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MultiBox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: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name of a technique for bounding box regression, developed by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Szegedy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et 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Detector: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network is an object detector that also classifies those detected objects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F0C3325-1239-49F0-8555-B89237E1830D}"/>
              </a:ext>
            </a:extLst>
          </p:cNvPr>
          <p:cNvSpPr txBox="1">
            <a:spLocks/>
          </p:cNvSpPr>
          <p:nvPr/>
        </p:nvSpPr>
        <p:spPr>
          <a:xfrm>
            <a:off x="561109" y="867888"/>
            <a:ext cx="6393873" cy="1050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74%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charter"/>
              </a:rPr>
              <a:t>mAP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mean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Average Precision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) at 59 frames per second on standard datasets such as </a:t>
            </a:r>
            <a:r>
              <a:rPr lang="en-US" sz="1400" b="0" i="0" u="sng" dirty="0" err="1">
                <a:effectLst/>
                <a:latin typeface="charter"/>
                <a:hlinkClick r:id="rId2"/>
              </a:rPr>
              <a:t>PascalVOC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1400" b="0" i="0" u="sng" dirty="0">
                <a:effectLst/>
                <a:latin typeface="charter"/>
                <a:hlinkClick r:id="rId3"/>
              </a:rPr>
              <a:t>COCO</a:t>
            </a:r>
            <a:endParaRPr lang="en-US" sz="1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37F203-F0D4-4D44-9C6F-4BBF4185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2" y="973345"/>
            <a:ext cx="2367481" cy="271688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0259402-8F51-4B9E-AF85-16117947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823" y="1019014"/>
            <a:ext cx="2307838" cy="262554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AC52869-4378-4ECD-AA73-1A04AC8FE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082" y="3789361"/>
            <a:ext cx="2307838" cy="2631423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7199205-ECF2-4598-9BC5-F84E0E34E99C}"/>
              </a:ext>
            </a:extLst>
          </p:cNvPr>
          <p:cNvSpPr txBox="1"/>
          <p:nvPr/>
        </p:nvSpPr>
        <p:spPr>
          <a:xfrm>
            <a:off x="8944141" y="6366030"/>
            <a:ext cx="14277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(from </a:t>
            </a:r>
            <a:r>
              <a:rPr lang="en-US" sz="1400" b="0" i="0" dirty="0">
                <a:effectLst/>
                <a:latin typeface="sohne"/>
                <a:hlinkClick r:id="rId7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53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77767186-D14B-4778-8A9B-958724B1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87" y="1064242"/>
            <a:ext cx="7695153" cy="378306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F26FFB7-1DE3-4196-B5E4-FD2C204A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28" y="3869086"/>
            <a:ext cx="5092823" cy="2928026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F7BA122-B8D4-4AEB-9E1C-3D38A72EBB8B}"/>
              </a:ext>
            </a:extLst>
          </p:cNvPr>
          <p:cNvSpPr txBox="1"/>
          <p:nvPr/>
        </p:nvSpPr>
        <p:spPr>
          <a:xfrm>
            <a:off x="8196346" y="6550223"/>
            <a:ext cx="29829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VGG-16 architecture (from </a:t>
            </a:r>
            <a:r>
              <a:rPr lang="en-US" sz="1400" b="0" i="0" dirty="0">
                <a:effectLst/>
                <a:latin typeface="sohne"/>
                <a:hlinkClick r:id="rId5"/>
              </a:rPr>
              <a:t>Neurohive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EC6860-7427-482E-8A0F-E8C8113260F8}"/>
              </a:ext>
            </a:extLst>
          </p:cNvPr>
          <p:cNvSpPr txBox="1"/>
          <p:nvPr/>
        </p:nvSpPr>
        <p:spPr>
          <a:xfrm>
            <a:off x="1504335" y="4837778"/>
            <a:ext cx="34901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SSD and YOLO architecture (from </a:t>
            </a:r>
            <a:r>
              <a:rPr lang="en-US" sz="1400" b="0" i="0" dirty="0">
                <a:effectLst/>
                <a:latin typeface="sohne"/>
                <a:hlinkClick r:id="rId6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439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Understanding SSD </a:t>
            </a:r>
            <a:r>
              <a:rPr lang="en-US" dirty="0" err="1">
                <a:hlinkClick r:id="rId2"/>
              </a:rPr>
              <a:t>MultiBox</a:t>
            </a:r>
            <a:r>
              <a:rPr lang="en-US" dirty="0">
                <a:hlinkClick r:id="rId2"/>
              </a:rPr>
              <a:t> — Real-Time Object Detection In Deep Learning by Eddie Forson, Nov 18, 2017 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pSp>
        <p:nvGrpSpPr>
          <p:cNvPr id="7" name="Group 372">
            <a:extLst>
              <a:ext uri="{FF2B5EF4-FFF2-40B4-BE49-F238E27FC236}">
                <a16:creationId xmlns:a16="http://schemas.microsoft.com/office/drawing/2014/main" id="{5362B730-0788-427D-A4E7-29F5A9B69AD3}"/>
              </a:ext>
            </a:extLst>
          </p:cNvPr>
          <p:cNvGrpSpPr/>
          <p:nvPr/>
        </p:nvGrpSpPr>
        <p:grpSpPr>
          <a:xfrm>
            <a:off x="9687823" y="164690"/>
            <a:ext cx="900163" cy="755189"/>
            <a:chOff x="6975475" y="2427492"/>
            <a:chExt cx="571501" cy="527050"/>
          </a:xfrm>
        </p:grpSpPr>
        <p:sp>
          <p:nvSpPr>
            <p:cNvPr id="8" name="Freeform 144">
              <a:extLst>
                <a:ext uri="{FF2B5EF4-FFF2-40B4-BE49-F238E27FC236}">
                  <a16:creationId xmlns:a16="http://schemas.microsoft.com/office/drawing/2014/main" id="{96016797-AA7D-4A95-A8B2-AF893865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5">
              <a:extLst>
                <a:ext uri="{FF2B5EF4-FFF2-40B4-BE49-F238E27FC236}">
                  <a16:creationId xmlns:a16="http://schemas.microsoft.com/office/drawing/2014/main" id="{6E4F3A8D-9EEA-4B2E-884A-2DC3E1BF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">
              <a:extLst>
                <a:ext uri="{FF2B5EF4-FFF2-40B4-BE49-F238E27FC236}">
                  <a16:creationId xmlns:a16="http://schemas.microsoft.com/office/drawing/2014/main" id="{6F5FABA2-E189-468A-8E73-130A37B26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7">
              <a:extLst>
                <a:ext uri="{FF2B5EF4-FFF2-40B4-BE49-F238E27FC236}">
                  <a16:creationId xmlns:a16="http://schemas.microsoft.com/office/drawing/2014/main" id="{028AB5D5-0E4A-4DBD-9B60-002DAB2C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8">
              <a:extLst>
                <a:ext uri="{FF2B5EF4-FFF2-40B4-BE49-F238E27FC236}">
                  <a16:creationId xmlns:a16="http://schemas.microsoft.com/office/drawing/2014/main" id="{7088A435-4125-43A8-A3B4-B35450E0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9">
              <a:extLst>
                <a:ext uri="{FF2B5EF4-FFF2-40B4-BE49-F238E27FC236}">
                  <a16:creationId xmlns:a16="http://schemas.microsoft.com/office/drawing/2014/main" id="{D98817D4-091E-47BA-B18A-BA77BAEE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0">
              <a:extLst>
                <a:ext uri="{FF2B5EF4-FFF2-40B4-BE49-F238E27FC236}">
                  <a16:creationId xmlns:a16="http://schemas.microsoft.com/office/drawing/2014/main" id="{C2EF12A7-36E8-45C8-AE2C-7C22E18F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1">
              <a:extLst>
                <a:ext uri="{FF2B5EF4-FFF2-40B4-BE49-F238E27FC236}">
                  <a16:creationId xmlns:a16="http://schemas.microsoft.com/office/drawing/2014/main" id="{F099D3B6-01DE-4CB0-8262-DEE4E9D5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B6A94B1-1F16-4D33-B613-CA67C4D4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3">
              <a:extLst>
                <a:ext uri="{FF2B5EF4-FFF2-40B4-BE49-F238E27FC236}">
                  <a16:creationId xmlns:a16="http://schemas.microsoft.com/office/drawing/2014/main" id="{9948CDD5-7BCD-4B67-BF9D-8D81EE02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D368B627-6DA6-494E-A51B-80D56E9B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5">
              <a:extLst>
                <a:ext uri="{FF2B5EF4-FFF2-40B4-BE49-F238E27FC236}">
                  <a16:creationId xmlns:a16="http://schemas.microsoft.com/office/drawing/2014/main" id="{284428C1-41DC-4459-9A08-2FA0ABE2E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עוד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e-IL" dirty="0"/>
              <a:t>תהליך אימון?</a:t>
            </a:r>
          </a:p>
          <a:p>
            <a:pPr marL="0" indent="0">
              <a:buNone/>
            </a:pPr>
            <a:r>
              <a:rPr lang="he-IL" dirty="0"/>
              <a:t>סינון תוצאות עם כמות התאמות גדולה?</a:t>
            </a:r>
          </a:p>
          <a:p>
            <a:pPr marL="0" indent="0">
              <a:buNone/>
            </a:pPr>
            <a:r>
              <a:rPr lang="he-IL" dirty="0"/>
              <a:t>מתמטיקה?</a:t>
            </a:r>
          </a:p>
          <a:p>
            <a:pPr marL="0" indent="0">
              <a:buNone/>
            </a:pPr>
            <a:r>
              <a:rPr lang="he-IL" dirty="0"/>
              <a:t>תוצאות על המאגרים השונים?</a:t>
            </a:r>
          </a:p>
          <a:p>
            <a:pPr marL="0" indent="0">
              <a:buNone/>
            </a:pPr>
            <a:r>
              <a:rPr lang="he-IL" dirty="0"/>
              <a:t>תיאור של ההשוואה בין מולטי בוקס ל</a:t>
            </a:r>
            <a:r>
              <a:rPr lang="en-US" dirty="0"/>
              <a:t>SSD</a:t>
            </a:r>
            <a:r>
              <a:rPr lang="he-IL" dirty="0"/>
              <a:t>?</a:t>
            </a:r>
          </a:p>
          <a:p>
            <a:pPr marL="0" indent="0">
              <a:buNone/>
            </a:pPr>
            <a:r>
              <a:rPr lang="he-IL" dirty="0"/>
              <a:t>דוגמאות </a:t>
            </a:r>
          </a:p>
          <a:p>
            <a:pPr marL="0" indent="0">
              <a:buNone/>
            </a:pPr>
            <a:r>
              <a:rPr lang="he-IL" dirty="0"/>
              <a:t>נקודות תורפה שנשארו במערכת?</a:t>
            </a:r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FD94145-9BA0-4D24-9A8E-4FAD86C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32" y="3781655"/>
            <a:ext cx="839269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7"/>
          <a:stretch/>
        </p:blipFill>
        <p:spPr>
          <a:xfrm>
            <a:off x="-1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E6FC5-798F-4E7C-BD3E-5ECE8FCE040B}"/>
              </a:ext>
            </a:extLst>
          </p:cNvPr>
          <p:cNvSpPr/>
          <p:nvPr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4A65-C948-4445-827D-8A53B9EC7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50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560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F3B16-5C5C-46B1-8302-D4DFEDAE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>
            <a:fillRect/>
          </a:stretch>
        </p:blipFill>
        <p:spPr>
          <a:xfrm>
            <a:off x="0" y="973394"/>
            <a:ext cx="4284133" cy="512298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AE0D4-7C54-4C35-810E-E4F1095547F1}"/>
              </a:ext>
            </a:extLst>
          </p:cNvPr>
          <p:cNvSpPr/>
          <p:nvPr/>
        </p:nvSpPr>
        <p:spPr>
          <a:xfrm>
            <a:off x="4529279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10829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9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F7CB0-190B-4095-BA64-22EE0330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3" y="1890712"/>
            <a:ext cx="11477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r="10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3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E1B3-E2F8-4368-BA0F-83A82764738A}"/>
              </a:ext>
            </a:extLst>
          </p:cNvPr>
          <p:cNvSpPr/>
          <p:nvPr/>
        </p:nvSpPr>
        <p:spPr>
          <a:xfrm>
            <a:off x="0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4</a:t>
            </a:r>
          </a:p>
        </p:txBody>
      </p:sp>
    </p:spTree>
    <p:extLst>
      <p:ext uri="{BB962C8B-B14F-4D97-AF65-F5344CB8AC3E}">
        <p14:creationId xmlns:p14="http://schemas.microsoft.com/office/powerpoint/2010/main" val="15193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60E0C-2384-4750-9199-CDDE16BF6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011414"/>
              </p:ext>
            </p:extLst>
          </p:nvPr>
        </p:nvGraphicFramePr>
        <p:xfrm>
          <a:off x="838200" y="1385888"/>
          <a:ext cx="10515600" cy="4601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3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AF394-CCE6-4541-99F5-B1DF2B31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E6EC8C4-E954-455A-A69B-2486F1910059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96734651"/>
              </p:ext>
            </p:extLst>
          </p:nvPr>
        </p:nvGraphicFramePr>
        <p:xfrm>
          <a:off x="7061200" y="1976438"/>
          <a:ext cx="4168775" cy="4062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4BDCAC-B8F0-4C59-AE28-DF681C5C7B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Graph title</a:t>
            </a:r>
          </a:p>
        </p:txBody>
      </p:sp>
    </p:spTree>
    <p:extLst>
      <p:ext uri="{BB962C8B-B14F-4D97-AF65-F5344CB8AC3E}">
        <p14:creationId xmlns:p14="http://schemas.microsoft.com/office/powerpoint/2010/main" val="19296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3CAF02-D2FB-4971-BB2F-C89FD210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D9D76B8-ADDA-42C1-AB46-0FED5B57E84C}"/>
              </a:ext>
            </a:extLst>
          </p:cNvPr>
          <p:cNvGrpSpPr/>
          <p:nvPr/>
        </p:nvGrpSpPr>
        <p:grpSpPr>
          <a:xfrm>
            <a:off x="4468813" y="1567067"/>
            <a:ext cx="769938" cy="590551"/>
            <a:chOff x="4468813" y="1567067"/>
            <a:chExt cx="769938" cy="5905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B67983B-A3C5-4C23-9BA4-1741435A7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06755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E364E5A-6089-4A67-BF84-D0D7EB09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06755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D7C9E51-CEB6-487E-A3B8-A2118403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855992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2837F2A-E4C6-4471-A876-0592215D6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48030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DD64E7-E63D-4A8D-A3B4-B2D5CC9B2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17880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3A6F87-BEB0-43B2-A3A0-C7CC67FD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05205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622E642-83D0-4AA3-8C1A-32EBCEED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05205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A380EDD-F3F0-489E-9136-F806AFE5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897267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A761B99-124F-4074-830E-1C2E2632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687717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3B6DE13-3411-4945-B50D-F85BC32B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567067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709A7E2-0979-4854-8680-380917435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46505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4E29DE7-DF68-430F-B5EF-97CFA4DC3BB1}"/>
              </a:ext>
            </a:extLst>
          </p:cNvPr>
          <p:cNvGrpSpPr/>
          <p:nvPr/>
        </p:nvGrpSpPr>
        <p:grpSpPr>
          <a:xfrm>
            <a:off x="4502150" y="3440317"/>
            <a:ext cx="704850" cy="511175"/>
            <a:chOff x="4502150" y="3440317"/>
            <a:chExt cx="704850" cy="511175"/>
          </a:xfrm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84CB872-1436-4140-B8AD-83CF9B75B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40317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138A043-E749-4804-B4DA-9B2DA0A3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00642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CE4038A-D92C-44BC-B0A9-3A1ECAED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40330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11FB91-84E7-4734-96C5-FCB381829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578430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458E13D-E861-4AA3-9303-F0248EB3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580017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7CF8558-AA37-49D7-97DC-6A52B4FF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484767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7C51353-419C-4F96-AE44-3115E221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41917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78ADDC1-5297-4B6A-9A55-3A1649B8B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30817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50B298E-67BE-48D4-A74A-73EB5F4F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799092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9F8FFC9-CE06-4947-AFD4-47D3D7D53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02255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F45E6C4D-939C-4D4B-B4D6-DB927847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18130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90D015A-6596-4714-8D11-73D944D17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767342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64FFD6D-7466-4D49-A00D-E086CB87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46717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096A39F-CEC8-4FD4-953B-2E0C8B8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7130D4F-7507-4A53-824A-E1D9AEB7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E51F837-7DCC-4A3D-8BD7-24E7BF13D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2AD3994-6F6F-4649-8E7A-515DDEC1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2117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B1B25EBA-BA58-4521-B03C-6AD7120BC5F4}"/>
              </a:ext>
            </a:extLst>
          </p:cNvPr>
          <p:cNvGrpSpPr/>
          <p:nvPr/>
        </p:nvGrpSpPr>
        <p:grpSpPr>
          <a:xfrm>
            <a:off x="5661025" y="1627392"/>
            <a:ext cx="793750" cy="468313"/>
            <a:chOff x="5661025" y="1627392"/>
            <a:chExt cx="793750" cy="468313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CE7CA24A-C479-420A-93DE-5201F9F0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00455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EF9BA09-A22B-4916-8198-AB794A26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00455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13FD680-DF60-499B-99AB-8D037E51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03630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8761734-40E7-463A-B376-DC0A213A7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960767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459712C1-B141-4DC7-AEDA-5FD72F46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671842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A5B89D9-456A-4DFF-B746-55A0ECE7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36942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DB463C3E-0FE1-40E9-876C-EAE33AE7D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27392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92A2465-A01D-4E1E-86B9-1372F18B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27392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80695F71-BEF8-4AB1-BB79-A85BDFA3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1962355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71BBEE0-E058-4C70-9CA9-EAE7492C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19467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315F03C-A775-494A-BA91-78A580DB4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48042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E3F7E1D-2E62-4944-A7DB-2902BE373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804C8CA1-9E86-4808-92E3-02876AAF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62132114-341C-45AF-86DF-DB1D2D91E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00430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20345AD-C840-4CDE-9958-24B5F833E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79805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A95CD5D-67AC-4868-B588-4A22E28C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1080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D9745C4-F443-4F6E-8227-4865BF36F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795667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4CB1B9C-91C1-4BE3-AB08-C0EC14ED439B}"/>
              </a:ext>
            </a:extLst>
          </p:cNvPr>
          <p:cNvGrpSpPr/>
          <p:nvPr/>
        </p:nvGrpSpPr>
        <p:grpSpPr>
          <a:xfrm>
            <a:off x="4497388" y="2402092"/>
            <a:ext cx="712787" cy="566738"/>
            <a:chOff x="4497388" y="2402092"/>
            <a:chExt cx="712787" cy="566738"/>
          </a:xfrm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6177123-3E13-4220-8739-61C0357E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33880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81050224-C48E-40B1-97F1-4A97BC2F2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27530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BB81A220-D2FB-4DF6-B0F7-74B08C79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27530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5D78ECEC-89F1-4128-9026-F002ABBBC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487817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5FE158D-41A1-4E84-B6CC-6F1224397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02092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BFC02269-8DA8-4443-AE1F-C53A01204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24317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0C817D56-7C29-4917-931C-144CF8455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48130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FE3E53C1-0259-425C-BEFF-E9F621EA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32317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A92C62CC-D23C-4997-880A-F6050BCA5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798967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6AE68790-E08A-40D8-89F3-459E5A28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956130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BC7094A2-AB70-4064-8AD8-A25FE177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678317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2976492E-F7DE-44EB-ADC0-55B89C9D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675142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AFE66282-1370-49ED-8DB1-C699E3FE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675142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6146B417-6597-4B4B-A73B-242446136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494167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5532F6ED-F773-4585-9C68-B1A7FE2CF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27492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FF76BDB-9D2D-46DF-B33C-9A17BE572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43367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A395B5AC-F3B7-4708-9B02-FCEDABCD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464005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5497CE83-8676-422E-9817-CDBD9EC53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29130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F6B728-70A2-4F6D-95D7-3737887C1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29117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A9877B2-DBB7-4142-A371-CE42AA62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48180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B9199AB-8E0D-42BB-BE30-0A309FE3E42C}"/>
              </a:ext>
            </a:extLst>
          </p:cNvPr>
          <p:cNvGrpSpPr/>
          <p:nvPr/>
        </p:nvGrpSpPr>
        <p:grpSpPr>
          <a:xfrm>
            <a:off x="3340100" y="5316742"/>
            <a:ext cx="617538" cy="549275"/>
            <a:chOff x="3340100" y="5316742"/>
            <a:chExt cx="617538" cy="549275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704D7F3-55E2-44D6-964E-E1E26E0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46905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AD04894-3DB5-4C67-BBD8-530D02E7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10430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2A6928EA-98BE-4384-A68A-91FA0F04B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51717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3EC563D-6021-476B-8FB7-09B59189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478667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D6DCBCDF-3516-4E00-BE72-4FAF8F2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478667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BE82DF71-0255-4DB0-BFED-99916B149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16742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91D1FAD9-07DF-4646-AF9D-69889866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43730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A6CB2217-AA0E-4D16-ADD5-F29A8AED8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42142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D241C6-250C-4C9F-A152-56F4E2B8FE99}"/>
              </a:ext>
            </a:extLst>
          </p:cNvPr>
          <p:cNvGrpSpPr/>
          <p:nvPr/>
        </p:nvGrpSpPr>
        <p:grpSpPr>
          <a:xfrm>
            <a:off x="3324225" y="1638505"/>
            <a:ext cx="652463" cy="444500"/>
            <a:chOff x="3324225" y="1638505"/>
            <a:chExt cx="652463" cy="444500"/>
          </a:xfrm>
        </p:grpSpPr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94A88D4D-0665-4F31-A90C-9741A0370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38505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BCF7056A-874F-46D7-826A-CB957D03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30617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82B07EC3-428F-470C-9355-7B395260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30617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ACEEC4B2-0F3E-4F02-9C01-A78AEFC0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694067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4BA873AE-97F6-4C0D-9EED-EE2BEFA2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694067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2ECC0F68-BA29-4589-B351-213631C4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862342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D660D152-26D2-45F2-A9DA-9AD5EBF2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862342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DA8A4924-65BE-4426-92DF-E8E2B1E06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52792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6A834DA6-23D6-49C5-824A-9BB40BA67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22655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301D8161-9C26-46AD-870C-DCC907E80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1990930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AF5D238-56AE-411D-9B17-8B3FF079B8C5}"/>
              </a:ext>
            </a:extLst>
          </p:cNvPr>
          <p:cNvGrpSpPr/>
          <p:nvPr/>
        </p:nvGrpSpPr>
        <p:grpSpPr>
          <a:xfrm>
            <a:off x="3375025" y="2352880"/>
            <a:ext cx="550863" cy="663575"/>
            <a:chOff x="3375025" y="2352880"/>
            <a:chExt cx="550863" cy="663575"/>
          </a:xfrm>
        </p:grpSpPr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FED4BC0-FCF4-40ED-8660-F3BD2E3D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30705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36519870-5194-4D0F-82D3-E8A360F16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22742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0C26B035-D750-4B00-BC92-EAD488266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662442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BA197EC-A86A-4A26-B01D-F90C9D6F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35442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7E6D048-8CDC-444D-8DAD-4D4B3F3B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556080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C739B647-C421-4EE6-AECB-A831FAD9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591005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6E29616D-6D85-4205-BBF2-E1C453F4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22755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B6A1C1C-3075-4679-961F-6693DCDA7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659267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883CA709-40F5-48CB-AA8B-22A26C172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17980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715CF8BF-9A11-4B97-8DB8-0277CC47A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583067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E364DA65-1883-495D-8C56-B6ADB26B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49730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1FEDDB4-6D9C-46C8-9524-4B4028C6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556080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260645E2-81EC-43DF-9120-01D9710C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591005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152C4E1F-4447-4189-9F8E-91EAD64F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22755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FDA69F4D-AD6E-4F1C-B81F-9B5C02198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17992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591E9FE-F0FE-4613-92D3-50C4ACF1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38642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4F4DEE7-6A0D-4E03-A8E9-DBA19B04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879930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5AE6C42C-7C7E-4709-82F3-441654E4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764042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97EB4D8F-970F-44DF-B6A9-21F7CF627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33880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8F417C5-6DF2-4624-97D0-0B2A3D8E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52880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CA127FA8-87DB-41E5-B2CC-B34BFEA4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BBDC8E45-0961-4CEA-A786-442A2C38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02092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CE5D39F-D45E-4535-B2AA-9E4EB604F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7C43195A-099D-4DFF-A504-2A1A06C61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02092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B6E69431-287E-42D7-ADF5-65B707B35ACC}"/>
              </a:ext>
            </a:extLst>
          </p:cNvPr>
          <p:cNvGrpSpPr/>
          <p:nvPr/>
        </p:nvGrpSpPr>
        <p:grpSpPr>
          <a:xfrm>
            <a:off x="6943725" y="1552780"/>
            <a:ext cx="633413" cy="615950"/>
            <a:chOff x="6943725" y="1552780"/>
            <a:chExt cx="633413" cy="615950"/>
          </a:xfrm>
        </p:grpSpPr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06D5C00F-165A-4344-B325-01A6F8768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05167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90C6DD1E-4E9C-4D3B-B814-948BB568F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694067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483CD2F4-8249-4FC5-AADD-159A2E372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765505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7D97D84D-2E61-4949-B299-BFB330594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52780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8862BAF5-156A-4165-A71B-60BAABF50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19455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D40BE20E-E086-47C0-AD0D-67DEB9BF0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590880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4D8FCD-236E-4210-8309-51F8A91B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557542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A53E2A9F-2B86-4399-A7E5-CCE8C6381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19492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487EA645-87C2-4E3C-961C-60E16D2A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19480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5835DDE2-D3DC-4176-BBDC-4B6FE6EB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19480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913A4953-E201-464B-860A-52E0711B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49667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F829A40-AAE8-465E-B05C-FF5376D88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49667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9DE4D9D-1632-4AA8-8A28-D957AF9603AE}"/>
              </a:ext>
            </a:extLst>
          </p:cNvPr>
          <p:cNvGrpSpPr/>
          <p:nvPr/>
        </p:nvGrpSpPr>
        <p:grpSpPr>
          <a:xfrm>
            <a:off x="8180388" y="2457655"/>
            <a:ext cx="571500" cy="465138"/>
            <a:chOff x="8180388" y="2457655"/>
            <a:chExt cx="571500" cy="465138"/>
          </a:xfrm>
        </p:grpSpPr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7FD99640-9138-47D0-9594-47AA42DF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91030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A9218CB8-1E86-44B2-9E3D-524333F6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21180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09E77967-0A1D-47A6-BCB5-8E04D677B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16417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464F30F9-4757-400B-9056-4EF53772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773567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FCF40E1D-0588-490E-9EA2-82F231DF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771980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94B9232E-1D44-473B-8973-DB9B37E6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457655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CA5AB401-4E78-47B2-9004-ECF81E83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46555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1">
              <a:extLst>
                <a:ext uri="{FF2B5EF4-FFF2-40B4-BE49-F238E27FC236}">
                  <a16:creationId xmlns:a16="http://schemas.microsoft.com/office/drawing/2014/main" id="{7451FBEB-9BC4-45D6-BD03-6136BBFF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41792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>
              <a:extLst>
                <a:ext uri="{FF2B5EF4-FFF2-40B4-BE49-F238E27FC236}">
                  <a16:creationId xmlns:a16="http://schemas.microsoft.com/office/drawing/2014/main" id="{737234BD-73C6-49C3-A185-46815ADB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14805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>
              <a:extLst>
                <a:ext uri="{FF2B5EF4-FFF2-40B4-BE49-F238E27FC236}">
                  <a16:creationId xmlns:a16="http://schemas.microsoft.com/office/drawing/2014/main" id="{E14D84D7-CF3C-4E1B-88A2-5F731FAC8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30692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00B51D2C-0864-48D1-8838-7FAE912A49B2}"/>
              </a:ext>
            </a:extLst>
          </p:cNvPr>
          <p:cNvGrpSpPr/>
          <p:nvPr/>
        </p:nvGrpSpPr>
        <p:grpSpPr>
          <a:xfrm>
            <a:off x="5778500" y="2352880"/>
            <a:ext cx="558800" cy="663575"/>
            <a:chOff x="5778500" y="2352880"/>
            <a:chExt cx="558800" cy="663575"/>
          </a:xfrm>
        </p:grpSpPr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072E9AFB-320F-4410-BF70-6860C36B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37055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1A7A327E-8C73-48B6-81F3-94B77BC5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37055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9A501AFA-CBDF-4423-8875-8E2F5468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871992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61C4DB2E-5713-4FAC-9758-C1E31CCE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697367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0767ADDC-C6E1-440E-AC72-005385E6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06855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BB9EC88E-5024-4FD1-86F6-00F67F6C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05280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3D3DB696-42F3-49E4-9467-2F6141EF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52880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561500B-3265-4FEE-9C96-5A49D7A8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365580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7DA1A3A-47AD-44AC-B9F7-8D8E6DE0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365580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F3DB066-8742-449C-B1B0-35DA7D537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02105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60F8706-C934-4CCC-9A7A-46076B260D27}"/>
              </a:ext>
            </a:extLst>
          </p:cNvPr>
          <p:cNvGrpSpPr/>
          <p:nvPr/>
        </p:nvGrpSpPr>
        <p:grpSpPr>
          <a:xfrm>
            <a:off x="6975475" y="2427492"/>
            <a:ext cx="571501" cy="527050"/>
            <a:chOff x="6975475" y="2427492"/>
            <a:chExt cx="571501" cy="527050"/>
          </a:xfrm>
        </p:grpSpPr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0EFCFA7D-4B02-4AE0-92D1-4896EE72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75683579-909D-43BF-9BE5-53404A09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3ED11D05-0F27-4A83-906D-03A78BE5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0BD981-7D4D-4921-9DAA-B6114494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309C1AC9-69D9-46C9-BE56-D76B380A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07D6CE03-2085-4522-AF02-9DE105F34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1208B453-9E8C-421B-ADFC-D6003F38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BDA8FEB6-0DCF-459D-92BA-9886FF1C2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34E7C69F-DABA-47C0-ABAD-52A822871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8D91063-3648-4828-BA67-2FDC1E50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0093D0C-E932-45B4-8899-AC663104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4A68E746-E6A0-4C44-B94A-CFB650E3B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6B9CC43-1768-45A1-BF21-EF332796A3D3}"/>
              </a:ext>
            </a:extLst>
          </p:cNvPr>
          <p:cNvGrpSpPr/>
          <p:nvPr/>
        </p:nvGrpSpPr>
        <p:grpSpPr>
          <a:xfrm>
            <a:off x="8196263" y="1538492"/>
            <a:ext cx="539750" cy="646113"/>
            <a:chOff x="8196263" y="1538492"/>
            <a:chExt cx="539750" cy="646113"/>
          </a:xfrm>
        </p:grpSpPr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AF184107-EF75-437C-8443-A4AA9AE2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587705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D1DD01EF-06A1-4812-864B-06CA75F4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675017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F2FBAAD3-CE49-4740-8150-38C231727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48042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A1A66076-00A4-4305-AE32-BFF5DEFFF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38492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7344AC6C-BB65-41F1-898D-9BA3FBB3C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02017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0B5100EF-28B6-4C0D-93D9-ECD649EB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02017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CFA1063B-F1C0-4929-ACCF-1B8AB7DD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962355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81DF0F2B-0BD6-47D9-9382-2EF7DEF4B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898855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0AAAAFF-2A11-48B9-8B59-C73AF5B58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27442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0FFBB91C-45DB-45DB-9FDC-4E7654B30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1962355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BED28280-7012-47D2-9831-267D3DA51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075067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720CCEE9-CE2F-4E4D-91D4-2793FAB21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11567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3C1F905-8B0C-402A-8AC1-A7F22E9BC8AD}"/>
              </a:ext>
            </a:extLst>
          </p:cNvPr>
          <p:cNvGrpSpPr/>
          <p:nvPr/>
        </p:nvGrpSpPr>
        <p:grpSpPr>
          <a:xfrm>
            <a:off x="3398838" y="3437142"/>
            <a:ext cx="503238" cy="519113"/>
            <a:chOff x="3398838" y="3437142"/>
            <a:chExt cx="503238" cy="519113"/>
          </a:xfrm>
        </p:grpSpPr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58A1E61B-FD27-40FB-B937-7F1ECA353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18130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747A59ED-EDE3-42EF-B12A-992F494E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A316515C-E69E-46F2-BDFD-DDF38FDA9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0417C545-EC20-4CEF-A948-196B295BC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760992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323E8357-0525-4308-A671-D2A572024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08D58816-23E7-472F-951A-63F8E2638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760992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A47C19EC-EC72-420F-A619-364AE0648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49892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68C75B43-D297-4EEA-8C50-3C67D6475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49892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1F202968-5B28-4430-8A32-45DDDD775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49892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D2CB172F-9D11-4010-B25B-32E09125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37142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E7E43C20-EA5F-4B3B-AE1D-A5D03B0A2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37142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179">
              <a:extLst>
                <a:ext uri="{FF2B5EF4-FFF2-40B4-BE49-F238E27FC236}">
                  <a16:creationId xmlns:a16="http://schemas.microsoft.com/office/drawing/2014/main" id="{63EE4463-466E-4361-9692-39D9D367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580017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80">
              <a:extLst>
                <a:ext uri="{FF2B5EF4-FFF2-40B4-BE49-F238E27FC236}">
                  <a16:creationId xmlns:a16="http://schemas.microsoft.com/office/drawing/2014/main" id="{F1D6C82D-ED8B-420C-9795-3EE925979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81">
              <a:extLst>
                <a:ext uri="{FF2B5EF4-FFF2-40B4-BE49-F238E27FC236}">
                  <a16:creationId xmlns:a16="http://schemas.microsoft.com/office/drawing/2014/main" id="{6E7BC976-205E-491F-8BD5-E7C98517E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AE28392-C2B1-4C14-9448-8889865947D6}"/>
              </a:ext>
            </a:extLst>
          </p:cNvPr>
          <p:cNvGrpSpPr/>
          <p:nvPr/>
        </p:nvGrpSpPr>
        <p:grpSpPr>
          <a:xfrm>
            <a:off x="6899275" y="3386342"/>
            <a:ext cx="725488" cy="619126"/>
            <a:chOff x="6899275" y="3386342"/>
            <a:chExt cx="725488" cy="619126"/>
          </a:xfrm>
        </p:grpSpPr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36E92EC-7BDE-4A53-87DB-7E17C6A7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386342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0AC66883-2001-46D1-B1D0-BFCE6E275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49842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9E0C6A7C-AAD6-4D2B-8E21-C850972EE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02255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F41C348E-E39F-4741-AAB9-BDD5A12E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775280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E716FDE0-D19E-40B3-8D8F-DDDE34B7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386342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8ED3F0AB-E525-41CB-AEBC-EC722E1F9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49842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B09B5388-0E40-4024-9E5A-08BB8ED9B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02255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51DF189D-0926-4CA4-AD9A-D7A3A781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775280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FF6FDEC9-746D-431D-8616-4C8653B3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556205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9391210C-CED3-4A12-8DC7-DC0D9FB43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45117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5C6A52EB-698B-47A1-AABF-5F2099B9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772105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3F2E1728-2F50-4612-9F73-B741F033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767342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2E4953B-074E-46E1-B63F-9CAF5D23301A}"/>
              </a:ext>
            </a:extLst>
          </p:cNvPr>
          <p:cNvGrpSpPr/>
          <p:nvPr/>
        </p:nvGrpSpPr>
        <p:grpSpPr>
          <a:xfrm>
            <a:off x="4570413" y="5231017"/>
            <a:ext cx="566738" cy="722313"/>
            <a:chOff x="4570413" y="5231017"/>
            <a:chExt cx="566738" cy="722313"/>
          </a:xfrm>
        </p:grpSpPr>
        <p:sp>
          <p:nvSpPr>
            <p:cNvPr id="212" name="Freeform 194">
              <a:extLst>
                <a:ext uri="{FF2B5EF4-FFF2-40B4-BE49-F238E27FC236}">
                  <a16:creationId xmlns:a16="http://schemas.microsoft.com/office/drawing/2014/main" id="{4F56B25C-8CF5-4C9C-9C6D-731A49D99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632655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5">
              <a:extLst>
                <a:ext uri="{FF2B5EF4-FFF2-40B4-BE49-F238E27FC236}">
                  <a16:creationId xmlns:a16="http://schemas.microsoft.com/office/drawing/2014/main" id="{04DE5641-7820-4238-9C04-AB7498C9C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677105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6">
              <a:extLst>
                <a:ext uri="{FF2B5EF4-FFF2-40B4-BE49-F238E27FC236}">
                  <a16:creationId xmlns:a16="http://schemas.microsoft.com/office/drawing/2014/main" id="{40BA8CB3-5502-4E3A-84BD-69C09EB6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629480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7">
              <a:extLst>
                <a:ext uri="{FF2B5EF4-FFF2-40B4-BE49-F238E27FC236}">
                  <a16:creationId xmlns:a16="http://schemas.microsoft.com/office/drawing/2014/main" id="{742E006F-A2FB-4DC8-A4AD-CDACE64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631067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8">
              <a:extLst>
                <a:ext uri="{FF2B5EF4-FFF2-40B4-BE49-F238E27FC236}">
                  <a16:creationId xmlns:a16="http://schemas.microsoft.com/office/drawing/2014/main" id="{9337E3C0-8702-40D5-8BD3-975EDBF30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675517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9">
              <a:extLst>
                <a:ext uri="{FF2B5EF4-FFF2-40B4-BE49-F238E27FC236}">
                  <a16:creationId xmlns:a16="http://schemas.microsoft.com/office/drawing/2014/main" id="{71347863-90FA-4F4F-82E5-2015ADB9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632655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0">
              <a:extLst>
                <a:ext uri="{FF2B5EF4-FFF2-40B4-BE49-F238E27FC236}">
                  <a16:creationId xmlns:a16="http://schemas.microsoft.com/office/drawing/2014/main" id="{B8623F77-669E-4AFE-813A-0E22DC72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632655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1">
              <a:extLst>
                <a:ext uri="{FF2B5EF4-FFF2-40B4-BE49-F238E27FC236}">
                  <a16:creationId xmlns:a16="http://schemas.microsoft.com/office/drawing/2014/main" id="{BF752DBF-753D-4068-97CE-21E0FB9A6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637417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2">
              <a:extLst>
                <a:ext uri="{FF2B5EF4-FFF2-40B4-BE49-F238E27FC236}">
                  <a16:creationId xmlns:a16="http://schemas.microsoft.com/office/drawing/2014/main" id="{99419B2A-99C3-4A89-B8FB-A0EAF61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335792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3">
              <a:extLst>
                <a:ext uri="{FF2B5EF4-FFF2-40B4-BE49-F238E27FC236}">
                  <a16:creationId xmlns:a16="http://schemas.microsoft.com/office/drawing/2014/main" id="{FC526697-54DE-4B52-A1D1-14829E0C7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231017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4">
              <a:extLst>
                <a:ext uri="{FF2B5EF4-FFF2-40B4-BE49-F238E27FC236}">
                  <a16:creationId xmlns:a16="http://schemas.microsoft.com/office/drawing/2014/main" id="{D7320C09-F759-4B9D-B10B-E0D9D4FE1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256417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E4960620-2D10-4843-B40E-3DA75F082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502480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D194743F-371B-46A0-8632-FF205972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421517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0BF940E7-84E4-4748-8842-42484DA5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451680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9A4E4A78-25D5-4F4A-BF9D-0C24A84B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421517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E4A289D-8B66-4EFA-80FB-39C8BD9A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451680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9AEA42D0-CC5C-47F6-BD8F-FC792E5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572330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87A07A75-14B5-4AD6-AF7B-16A5783E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608842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3430FEF-2A3E-450F-BCE7-C6AF17ECC958}"/>
              </a:ext>
            </a:extLst>
          </p:cNvPr>
          <p:cNvGrpSpPr/>
          <p:nvPr/>
        </p:nvGrpSpPr>
        <p:grpSpPr>
          <a:xfrm>
            <a:off x="5668963" y="3430792"/>
            <a:ext cx="777875" cy="531813"/>
            <a:chOff x="5668963" y="3430792"/>
            <a:chExt cx="777875" cy="531813"/>
          </a:xfrm>
        </p:grpSpPr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72714652-DE6E-456E-B15A-F29BB9F3D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30792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4">
              <a:extLst>
                <a:ext uri="{FF2B5EF4-FFF2-40B4-BE49-F238E27FC236}">
                  <a16:creationId xmlns:a16="http://schemas.microsoft.com/office/drawing/2014/main" id="{C162B6D2-629A-4645-B727-6919A039A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14980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5">
              <a:extLst>
                <a:ext uri="{FF2B5EF4-FFF2-40B4-BE49-F238E27FC236}">
                  <a16:creationId xmlns:a16="http://schemas.microsoft.com/office/drawing/2014/main" id="{305348E7-B1FB-48FA-BB57-70B7DE07E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784805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6">
              <a:extLst>
                <a:ext uri="{FF2B5EF4-FFF2-40B4-BE49-F238E27FC236}">
                  <a16:creationId xmlns:a16="http://schemas.microsoft.com/office/drawing/2014/main" id="{CD673FA2-FC66-4776-ADE7-FEBAD56D3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462542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17">
              <a:extLst>
                <a:ext uri="{FF2B5EF4-FFF2-40B4-BE49-F238E27FC236}">
                  <a16:creationId xmlns:a16="http://schemas.microsoft.com/office/drawing/2014/main" id="{08DED68C-0A21-4AE3-8CF1-D6E25FA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45092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18">
              <a:extLst>
                <a:ext uri="{FF2B5EF4-FFF2-40B4-BE49-F238E27FC236}">
                  <a16:creationId xmlns:a16="http://schemas.microsoft.com/office/drawing/2014/main" id="{96F4967A-8BCF-49B8-87B7-6F04D6C73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45092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9">
              <a:extLst>
                <a:ext uri="{FF2B5EF4-FFF2-40B4-BE49-F238E27FC236}">
                  <a16:creationId xmlns:a16="http://schemas.microsoft.com/office/drawing/2014/main" id="{DA93FFD4-3838-4682-A35E-78BD8862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03830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0">
              <a:extLst>
                <a:ext uri="{FF2B5EF4-FFF2-40B4-BE49-F238E27FC236}">
                  <a16:creationId xmlns:a16="http://schemas.microsoft.com/office/drawing/2014/main" id="{4AEF11FE-3854-4801-8E38-D9E20576D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578430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1">
              <a:extLst>
                <a:ext uri="{FF2B5EF4-FFF2-40B4-BE49-F238E27FC236}">
                  <a16:creationId xmlns:a16="http://schemas.microsoft.com/office/drawing/2014/main" id="{3A1108DF-2659-4C12-B676-1DF48759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45092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22">
              <a:extLst>
                <a:ext uri="{FF2B5EF4-FFF2-40B4-BE49-F238E27FC236}">
                  <a16:creationId xmlns:a16="http://schemas.microsoft.com/office/drawing/2014/main" id="{2A6DE477-265D-4093-8339-A990DF5A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3">
              <a:extLst>
                <a:ext uri="{FF2B5EF4-FFF2-40B4-BE49-F238E27FC236}">
                  <a16:creationId xmlns:a16="http://schemas.microsoft.com/office/drawing/2014/main" id="{75AE47B3-E8C4-443F-BA50-8F3D69A58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4">
              <a:extLst>
                <a:ext uri="{FF2B5EF4-FFF2-40B4-BE49-F238E27FC236}">
                  <a16:creationId xmlns:a16="http://schemas.microsoft.com/office/drawing/2014/main" id="{A7B399A9-30FA-43C3-A5CF-C8C6504B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7292179-B7DC-48E7-94E6-6674A722ED74}"/>
              </a:ext>
            </a:extLst>
          </p:cNvPr>
          <p:cNvGrpSpPr/>
          <p:nvPr/>
        </p:nvGrpSpPr>
        <p:grpSpPr>
          <a:xfrm>
            <a:off x="5721350" y="5281817"/>
            <a:ext cx="673100" cy="622301"/>
            <a:chOff x="5721350" y="5281817"/>
            <a:chExt cx="673100" cy="622301"/>
          </a:xfrm>
        </p:grpSpPr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CCC53BC0-F598-4859-8C5C-ED3CC1DA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35817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BD46FE4C-896C-4B8C-A453-C42F74E4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35817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0ECCBED7-7617-46A2-9089-36CC1896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50130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3FB42673-BADC-4B2A-BDD9-2C804A4E9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46955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895CBA49-4441-40AA-A924-30E4F7A6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45367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E55F1159-5640-48C6-B410-24934083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377067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FDEF484A-DB17-4C51-9A83-D72DC2D9A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37392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E8EB622-20C5-47AE-B9E4-E3500204D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489780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07F9834C-B584-468E-BBE6-5DF02C78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45330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04834D20-4ECA-43B5-8909-5EB34E90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53305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9C811747-062F-40DE-B656-270AC52F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51717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0D5813C1-57F0-4CBD-AE9D-CF3763DC3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32655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201A67DF-09CC-468C-B34B-EC829F072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675517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CD865E58-2B65-4D1F-850F-1AFC7997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05642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9DDAFC92-1B7E-47A7-A9A6-2AC6A8BE2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281817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475DBAB-6908-4209-9E6F-217C0627BD54}"/>
              </a:ext>
            </a:extLst>
          </p:cNvPr>
          <p:cNvGrpSpPr/>
          <p:nvPr/>
        </p:nvGrpSpPr>
        <p:grpSpPr>
          <a:xfrm>
            <a:off x="4557713" y="4367417"/>
            <a:ext cx="590550" cy="592138"/>
            <a:chOff x="4557713" y="4367417"/>
            <a:chExt cx="590550" cy="592138"/>
          </a:xfrm>
        </p:grpSpPr>
        <p:sp>
          <p:nvSpPr>
            <p:cNvPr id="260" name="Freeform 240">
              <a:extLst>
                <a:ext uri="{FF2B5EF4-FFF2-40B4-BE49-F238E27FC236}">
                  <a16:creationId xmlns:a16="http://schemas.microsoft.com/office/drawing/2014/main" id="{BE0CA3F8-530B-4401-9E12-DFEE808E8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3728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1">
              <a:extLst>
                <a:ext uri="{FF2B5EF4-FFF2-40B4-BE49-F238E27FC236}">
                  <a16:creationId xmlns:a16="http://schemas.microsoft.com/office/drawing/2014/main" id="{FF6376E8-21EC-4F6D-AA19-57018FBCE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0873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2">
              <a:extLst>
                <a:ext uri="{FF2B5EF4-FFF2-40B4-BE49-F238E27FC236}">
                  <a16:creationId xmlns:a16="http://schemas.microsoft.com/office/drawing/2014/main" id="{A40B8B77-6638-4F9C-84CA-7BCAEA57C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21417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3">
              <a:extLst>
                <a:ext uri="{FF2B5EF4-FFF2-40B4-BE49-F238E27FC236}">
                  <a16:creationId xmlns:a16="http://schemas.microsoft.com/office/drawing/2014/main" id="{4D3BC793-B3AA-4C8A-B0AA-5E247C21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597605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4">
              <a:extLst>
                <a:ext uri="{FF2B5EF4-FFF2-40B4-BE49-F238E27FC236}">
                  <a16:creationId xmlns:a16="http://schemas.microsoft.com/office/drawing/2014/main" id="{DC368C9E-F026-42A3-9611-FE6E513D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686505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5">
              <a:extLst>
                <a:ext uri="{FF2B5EF4-FFF2-40B4-BE49-F238E27FC236}">
                  <a16:creationId xmlns:a16="http://schemas.microsoft.com/office/drawing/2014/main" id="{101E43F9-8E61-48C0-B2AF-C9A87763B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476955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46">
              <a:extLst>
                <a:ext uri="{FF2B5EF4-FFF2-40B4-BE49-F238E27FC236}">
                  <a16:creationId xmlns:a16="http://schemas.microsoft.com/office/drawing/2014/main" id="{8260C85A-49BD-44C9-A2B9-E4742AC3F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475367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47">
              <a:extLst>
                <a:ext uri="{FF2B5EF4-FFF2-40B4-BE49-F238E27FC236}">
                  <a16:creationId xmlns:a16="http://schemas.microsoft.com/office/drawing/2014/main" id="{001D598C-F86A-4594-8628-3853B464D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03980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48">
              <a:extLst>
                <a:ext uri="{FF2B5EF4-FFF2-40B4-BE49-F238E27FC236}">
                  <a16:creationId xmlns:a16="http://schemas.microsoft.com/office/drawing/2014/main" id="{DA32DF32-8400-4B2C-A427-601AC503F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367417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37A7404-CE6D-4880-B7E4-6DF4EFEF5412}"/>
              </a:ext>
            </a:extLst>
          </p:cNvPr>
          <p:cNvGrpSpPr/>
          <p:nvPr/>
        </p:nvGrpSpPr>
        <p:grpSpPr>
          <a:xfrm>
            <a:off x="8132763" y="5300867"/>
            <a:ext cx="663575" cy="581025"/>
            <a:chOff x="8132763" y="5300867"/>
            <a:chExt cx="663575" cy="581025"/>
          </a:xfrm>
        </p:grpSpPr>
        <p:sp>
          <p:nvSpPr>
            <p:cNvPr id="270" name="Freeform 249">
              <a:extLst>
                <a:ext uri="{FF2B5EF4-FFF2-40B4-BE49-F238E27FC236}">
                  <a16:creationId xmlns:a16="http://schemas.microsoft.com/office/drawing/2014/main" id="{5038CB04-A424-49A4-B158-59AFD793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00867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0">
              <a:extLst>
                <a:ext uri="{FF2B5EF4-FFF2-40B4-BE49-F238E27FC236}">
                  <a16:creationId xmlns:a16="http://schemas.microsoft.com/office/drawing/2014/main" id="{A72532E9-8D3C-48D0-A726-578EB6F5E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388180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51">
              <a:extLst>
                <a:ext uri="{FF2B5EF4-FFF2-40B4-BE49-F238E27FC236}">
                  <a16:creationId xmlns:a16="http://schemas.microsoft.com/office/drawing/2014/main" id="{3DB13884-5899-4001-BCCC-52AD428AF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52">
              <a:extLst>
                <a:ext uri="{FF2B5EF4-FFF2-40B4-BE49-F238E27FC236}">
                  <a16:creationId xmlns:a16="http://schemas.microsoft.com/office/drawing/2014/main" id="{4666F27E-5E09-4460-BDCF-FDA88811D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3">
              <a:extLst>
                <a:ext uri="{FF2B5EF4-FFF2-40B4-BE49-F238E27FC236}">
                  <a16:creationId xmlns:a16="http://schemas.microsoft.com/office/drawing/2014/main" id="{E7F90F4F-4376-4A82-812C-0A0AD8C6D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18367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902E90E-4FC8-42DB-8CDD-1B6D91BC9A09}"/>
              </a:ext>
            </a:extLst>
          </p:cNvPr>
          <p:cNvGrpSpPr/>
          <p:nvPr/>
        </p:nvGrpSpPr>
        <p:grpSpPr>
          <a:xfrm>
            <a:off x="3316288" y="4381705"/>
            <a:ext cx="668338" cy="563562"/>
            <a:chOff x="3316288" y="4381705"/>
            <a:chExt cx="668338" cy="563562"/>
          </a:xfrm>
        </p:grpSpPr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25987F10-DAB2-4532-AB0C-1919D01D9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491242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3FBC2FEA-9DCE-4FA0-9CCC-F761F4C8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54742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65E880A9-9B8A-4B8B-BC94-B668F16E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381705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0750584B-4C8F-496C-9052-1A51125A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381705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5A9D8555-4231-4441-97ED-8087D503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9E478D2B-DEBC-4B6D-8B19-3A0EEBED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0D6C3A-3E8B-440E-84D9-8CEC8A33775E}"/>
              </a:ext>
            </a:extLst>
          </p:cNvPr>
          <p:cNvGrpSpPr/>
          <p:nvPr/>
        </p:nvGrpSpPr>
        <p:grpSpPr>
          <a:xfrm>
            <a:off x="6994525" y="5262767"/>
            <a:ext cx="533401" cy="660401"/>
            <a:chOff x="6994525" y="5262767"/>
            <a:chExt cx="533401" cy="660401"/>
          </a:xfrm>
        </p:grpSpPr>
        <p:sp>
          <p:nvSpPr>
            <p:cNvPr id="283" name="Freeform 260">
              <a:extLst>
                <a:ext uri="{FF2B5EF4-FFF2-40B4-BE49-F238E27FC236}">
                  <a16:creationId xmlns:a16="http://schemas.microsoft.com/office/drawing/2014/main" id="{4CC23D5A-B7B6-422D-A13A-EB5DB1E85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769180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1">
              <a:extLst>
                <a:ext uri="{FF2B5EF4-FFF2-40B4-BE49-F238E27FC236}">
                  <a16:creationId xmlns:a16="http://schemas.microsoft.com/office/drawing/2014/main" id="{29F8B9C7-54C0-4177-8DD6-6286134BF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54905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2">
              <a:extLst>
                <a:ext uri="{FF2B5EF4-FFF2-40B4-BE49-F238E27FC236}">
                  <a16:creationId xmlns:a16="http://schemas.microsoft.com/office/drawing/2014/main" id="{8182478A-514F-4798-B680-73502D3D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72355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3">
              <a:extLst>
                <a:ext uri="{FF2B5EF4-FFF2-40B4-BE49-F238E27FC236}">
                  <a16:creationId xmlns:a16="http://schemas.microsoft.com/office/drawing/2014/main" id="{8FC9D5FC-9586-49E1-AFA5-971A7B3CD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54905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4">
              <a:extLst>
                <a:ext uri="{FF2B5EF4-FFF2-40B4-BE49-F238E27FC236}">
                  <a16:creationId xmlns:a16="http://schemas.microsoft.com/office/drawing/2014/main" id="{82B457E6-06B5-43F6-A95B-0532ECE5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04092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5">
              <a:extLst>
                <a:ext uri="{FF2B5EF4-FFF2-40B4-BE49-F238E27FC236}">
                  <a16:creationId xmlns:a16="http://schemas.microsoft.com/office/drawing/2014/main" id="{51196AF9-3A0A-4F1B-998D-F67EC6A6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678692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6">
              <a:extLst>
                <a:ext uri="{FF2B5EF4-FFF2-40B4-BE49-F238E27FC236}">
                  <a16:creationId xmlns:a16="http://schemas.microsoft.com/office/drawing/2014/main" id="{5CDAAE41-CF6E-4074-A2A6-3CCFB43D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05680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67">
              <a:extLst>
                <a:ext uri="{FF2B5EF4-FFF2-40B4-BE49-F238E27FC236}">
                  <a16:creationId xmlns:a16="http://schemas.microsoft.com/office/drawing/2014/main" id="{5AD29753-E795-40CB-BD5D-2992B254F0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681867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68">
              <a:extLst>
                <a:ext uri="{FF2B5EF4-FFF2-40B4-BE49-F238E27FC236}">
                  <a16:creationId xmlns:a16="http://schemas.microsoft.com/office/drawing/2014/main" id="{D8D67D44-2C12-4C3F-A8E7-CC4FBBB4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262767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69">
              <a:extLst>
                <a:ext uri="{FF2B5EF4-FFF2-40B4-BE49-F238E27FC236}">
                  <a16:creationId xmlns:a16="http://schemas.microsoft.com/office/drawing/2014/main" id="{38B52BCA-2713-47A5-9BC8-BD120C127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42167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0">
              <a:extLst>
                <a:ext uri="{FF2B5EF4-FFF2-40B4-BE49-F238E27FC236}">
                  <a16:creationId xmlns:a16="http://schemas.microsoft.com/office/drawing/2014/main" id="{5A0164B9-DB6E-42FC-84B2-1B6CF28A6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358017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4D23480-F440-4259-8EE5-BF48609D40C7}"/>
              </a:ext>
            </a:extLst>
          </p:cNvPr>
          <p:cNvGrpSpPr/>
          <p:nvPr/>
        </p:nvGrpSpPr>
        <p:grpSpPr>
          <a:xfrm>
            <a:off x="5662613" y="4407105"/>
            <a:ext cx="793750" cy="514350"/>
            <a:chOff x="5662613" y="4407105"/>
            <a:chExt cx="793750" cy="514350"/>
          </a:xfrm>
        </p:grpSpPr>
        <p:sp>
          <p:nvSpPr>
            <p:cNvPr id="295" name="Freeform 271">
              <a:extLst>
                <a:ext uri="{FF2B5EF4-FFF2-40B4-BE49-F238E27FC236}">
                  <a16:creationId xmlns:a16="http://schemas.microsoft.com/office/drawing/2014/main" id="{D5E81208-463C-4C22-A28D-9CA6C26CA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62705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2">
              <a:extLst>
                <a:ext uri="{FF2B5EF4-FFF2-40B4-BE49-F238E27FC236}">
                  <a16:creationId xmlns:a16="http://schemas.microsoft.com/office/drawing/2014/main" id="{DC7BEFFE-9F27-499B-A50D-61084577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467430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3">
              <a:extLst>
                <a:ext uri="{FF2B5EF4-FFF2-40B4-BE49-F238E27FC236}">
                  <a16:creationId xmlns:a16="http://schemas.microsoft.com/office/drawing/2014/main" id="{21A2D69D-6521-452F-8336-644EF0A2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467430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4">
              <a:extLst>
                <a:ext uri="{FF2B5EF4-FFF2-40B4-BE49-F238E27FC236}">
                  <a16:creationId xmlns:a16="http://schemas.microsoft.com/office/drawing/2014/main" id="{98307E70-1DE0-421C-B559-BAE2E64E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07105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5">
              <a:extLst>
                <a:ext uri="{FF2B5EF4-FFF2-40B4-BE49-F238E27FC236}">
                  <a16:creationId xmlns:a16="http://schemas.microsoft.com/office/drawing/2014/main" id="{8FB97DD2-CF9D-45C3-8BA7-E07F8F9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780167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6">
              <a:extLst>
                <a:ext uri="{FF2B5EF4-FFF2-40B4-BE49-F238E27FC236}">
                  <a16:creationId xmlns:a16="http://schemas.microsoft.com/office/drawing/2014/main" id="{EF823585-CD45-42EB-A6B3-9A234F071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48430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77">
              <a:extLst>
                <a:ext uri="{FF2B5EF4-FFF2-40B4-BE49-F238E27FC236}">
                  <a16:creationId xmlns:a16="http://schemas.microsoft.com/office/drawing/2014/main" id="{53E2C4D4-42ED-4B06-A83F-D76CA912E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05542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78">
              <a:extLst>
                <a:ext uri="{FF2B5EF4-FFF2-40B4-BE49-F238E27FC236}">
                  <a16:creationId xmlns:a16="http://schemas.microsoft.com/office/drawing/2014/main" id="{F54AEB41-DA86-46CF-94F0-0AAA2FB9D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494417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79">
              <a:extLst>
                <a:ext uri="{FF2B5EF4-FFF2-40B4-BE49-F238E27FC236}">
                  <a16:creationId xmlns:a16="http://schemas.microsoft.com/office/drawing/2014/main" id="{EBB2A838-43E2-45B3-9B38-544492EBE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591255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0">
              <a:extLst>
                <a:ext uri="{FF2B5EF4-FFF2-40B4-BE49-F238E27FC236}">
                  <a16:creationId xmlns:a16="http://schemas.microsoft.com/office/drawing/2014/main" id="{FCFF3E30-6D6B-48D3-8DA6-3C1BE90C8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573792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1">
              <a:extLst>
                <a:ext uri="{FF2B5EF4-FFF2-40B4-BE49-F238E27FC236}">
                  <a16:creationId xmlns:a16="http://schemas.microsoft.com/office/drawing/2014/main" id="{59601583-10CF-49ED-93B3-A64073A0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49992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2">
              <a:extLst>
                <a:ext uri="{FF2B5EF4-FFF2-40B4-BE49-F238E27FC236}">
                  <a16:creationId xmlns:a16="http://schemas.microsoft.com/office/drawing/2014/main" id="{879463A0-6357-4BD1-AB45-DCBEF5B8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64280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3">
              <a:extLst>
                <a:ext uri="{FF2B5EF4-FFF2-40B4-BE49-F238E27FC236}">
                  <a16:creationId xmlns:a16="http://schemas.microsoft.com/office/drawing/2014/main" id="{A414F237-B9FC-404A-99E0-90E9B2E37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35717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4">
              <a:extLst>
                <a:ext uri="{FF2B5EF4-FFF2-40B4-BE49-F238E27FC236}">
                  <a16:creationId xmlns:a16="http://schemas.microsoft.com/office/drawing/2014/main" id="{13EFB2CE-40EB-4244-B914-86D7915BA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16642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5">
              <a:extLst>
                <a:ext uri="{FF2B5EF4-FFF2-40B4-BE49-F238E27FC236}">
                  <a16:creationId xmlns:a16="http://schemas.microsoft.com/office/drawing/2014/main" id="{6F55268D-BCD9-48A0-AC54-42AC858FB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13492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6">
              <a:extLst>
                <a:ext uri="{FF2B5EF4-FFF2-40B4-BE49-F238E27FC236}">
                  <a16:creationId xmlns:a16="http://schemas.microsoft.com/office/drawing/2014/main" id="{C5DF2B0E-BA42-4B59-A098-CFD58F793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18255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">
              <a:extLst>
                <a:ext uri="{FF2B5EF4-FFF2-40B4-BE49-F238E27FC236}">
                  <a16:creationId xmlns:a16="http://schemas.microsoft.com/office/drawing/2014/main" id="{20E1700A-9B9C-4588-8B0C-BBB15CF67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4742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8">
              <a:extLst>
                <a:ext uri="{FF2B5EF4-FFF2-40B4-BE49-F238E27FC236}">
                  <a16:creationId xmlns:a16="http://schemas.microsoft.com/office/drawing/2014/main" id="{5E731DB7-EDBC-41FD-9ACF-8F5D80564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3155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00F5090-A84D-4C2E-A6DA-3E017354AE09}"/>
              </a:ext>
            </a:extLst>
          </p:cNvPr>
          <p:cNvGrpSpPr/>
          <p:nvPr/>
        </p:nvGrpSpPr>
        <p:grpSpPr>
          <a:xfrm>
            <a:off x="8075613" y="3368880"/>
            <a:ext cx="777875" cy="655637"/>
            <a:chOff x="8075613" y="3368880"/>
            <a:chExt cx="777875" cy="655637"/>
          </a:xfrm>
        </p:grpSpPr>
        <p:sp>
          <p:nvSpPr>
            <p:cNvPr id="314" name="Freeform 289">
              <a:extLst>
                <a:ext uri="{FF2B5EF4-FFF2-40B4-BE49-F238E27FC236}">
                  <a16:creationId xmlns:a16="http://schemas.microsoft.com/office/drawing/2014/main" id="{43C9244F-066D-4E5D-94C6-154B8226E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32380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0">
              <a:extLst>
                <a:ext uri="{FF2B5EF4-FFF2-40B4-BE49-F238E27FC236}">
                  <a16:creationId xmlns:a16="http://schemas.microsoft.com/office/drawing/2014/main" id="{EB96802B-C89D-4F39-BE98-7FE56748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3688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1">
              <a:extLst>
                <a:ext uri="{FF2B5EF4-FFF2-40B4-BE49-F238E27FC236}">
                  <a16:creationId xmlns:a16="http://schemas.microsoft.com/office/drawing/2014/main" id="{62D6DD5E-8B2B-4BA0-BD6E-C11AC544D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2">
              <a:extLst>
                <a:ext uri="{FF2B5EF4-FFF2-40B4-BE49-F238E27FC236}">
                  <a16:creationId xmlns:a16="http://schemas.microsoft.com/office/drawing/2014/main" id="{84F56BF8-565A-4A10-A358-0E89FDC16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3">
              <a:extLst>
                <a:ext uri="{FF2B5EF4-FFF2-40B4-BE49-F238E27FC236}">
                  <a16:creationId xmlns:a16="http://schemas.microsoft.com/office/drawing/2014/main" id="{FEEEB0AE-904E-4809-962F-739A1083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181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4">
              <a:extLst>
                <a:ext uri="{FF2B5EF4-FFF2-40B4-BE49-F238E27FC236}">
                  <a16:creationId xmlns:a16="http://schemas.microsoft.com/office/drawing/2014/main" id="{674BB807-CC51-407D-828E-91B0CD4E4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11755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5">
              <a:extLst>
                <a:ext uri="{FF2B5EF4-FFF2-40B4-BE49-F238E27FC236}">
                  <a16:creationId xmlns:a16="http://schemas.microsoft.com/office/drawing/2014/main" id="{728BF86A-56AD-4C64-ADCA-F939A2167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6">
              <a:extLst>
                <a:ext uri="{FF2B5EF4-FFF2-40B4-BE49-F238E27FC236}">
                  <a16:creationId xmlns:a16="http://schemas.microsoft.com/office/drawing/2014/main" id="{7B0BEDD3-7AF6-47FA-B7F4-D7F76A1BF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97">
              <a:extLst>
                <a:ext uri="{FF2B5EF4-FFF2-40B4-BE49-F238E27FC236}">
                  <a16:creationId xmlns:a16="http://schemas.microsoft.com/office/drawing/2014/main" id="{B1F28D74-579C-4D7F-A577-7CADC96B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7594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98">
              <a:extLst>
                <a:ext uri="{FF2B5EF4-FFF2-40B4-BE49-F238E27FC236}">
                  <a16:creationId xmlns:a16="http://schemas.microsoft.com/office/drawing/2014/main" id="{84C50B4E-CF9C-49B3-8859-018675676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781630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99">
              <a:extLst>
                <a:ext uri="{FF2B5EF4-FFF2-40B4-BE49-F238E27FC236}">
                  <a16:creationId xmlns:a16="http://schemas.microsoft.com/office/drawing/2014/main" id="{D131B85F-0400-4B83-8ABC-F75AD1C88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0">
              <a:extLst>
                <a:ext uri="{FF2B5EF4-FFF2-40B4-BE49-F238E27FC236}">
                  <a16:creationId xmlns:a16="http://schemas.microsoft.com/office/drawing/2014/main" id="{3830AE0F-69D7-4187-8A48-AEEA6B74A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1">
              <a:extLst>
                <a:ext uri="{FF2B5EF4-FFF2-40B4-BE49-F238E27FC236}">
                  <a16:creationId xmlns:a16="http://schemas.microsoft.com/office/drawing/2014/main" id="{CB282A8C-AD8C-432B-BB65-564FDF09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181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2">
              <a:extLst>
                <a:ext uri="{FF2B5EF4-FFF2-40B4-BE49-F238E27FC236}">
                  <a16:creationId xmlns:a16="http://schemas.microsoft.com/office/drawing/2014/main" id="{BC3ACB71-9627-4AE1-971F-9779D274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11755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3">
              <a:extLst>
                <a:ext uri="{FF2B5EF4-FFF2-40B4-BE49-F238E27FC236}">
                  <a16:creationId xmlns:a16="http://schemas.microsoft.com/office/drawing/2014/main" id="{E83D9691-6550-4181-BBD5-F52AFA6E3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4">
              <a:extLst>
                <a:ext uri="{FF2B5EF4-FFF2-40B4-BE49-F238E27FC236}">
                  <a16:creationId xmlns:a16="http://schemas.microsoft.com/office/drawing/2014/main" id="{65EA0025-26F9-49D9-999A-DA63CEBED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5">
              <a:extLst>
                <a:ext uri="{FF2B5EF4-FFF2-40B4-BE49-F238E27FC236}">
                  <a16:creationId xmlns:a16="http://schemas.microsoft.com/office/drawing/2014/main" id="{C034536E-61AF-4D05-AB47-0DE7320FA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7594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6">
              <a:extLst>
                <a:ext uri="{FF2B5EF4-FFF2-40B4-BE49-F238E27FC236}">
                  <a16:creationId xmlns:a16="http://schemas.microsoft.com/office/drawing/2014/main" id="{8C43ABC0-1D3D-402C-A656-BF9A68C2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781630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07">
              <a:extLst>
                <a:ext uri="{FF2B5EF4-FFF2-40B4-BE49-F238E27FC236}">
                  <a16:creationId xmlns:a16="http://schemas.microsoft.com/office/drawing/2014/main" id="{20016639-6A43-4B0D-AFCB-6E1482E21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21280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08">
              <a:extLst>
                <a:ext uri="{FF2B5EF4-FFF2-40B4-BE49-F238E27FC236}">
                  <a16:creationId xmlns:a16="http://schemas.microsoft.com/office/drawing/2014/main" id="{217ACA51-CF41-4CB5-BB84-CC854423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08617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09">
              <a:extLst>
                <a:ext uri="{FF2B5EF4-FFF2-40B4-BE49-F238E27FC236}">
                  <a16:creationId xmlns:a16="http://schemas.microsoft.com/office/drawing/2014/main" id="{713C0C0F-5E8A-4F97-9BA1-887D63B5E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49892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10">
              <a:extLst>
                <a:ext uri="{FF2B5EF4-FFF2-40B4-BE49-F238E27FC236}">
                  <a16:creationId xmlns:a16="http://schemas.microsoft.com/office/drawing/2014/main" id="{15F4298A-8F71-4A4B-8641-0655DBF62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559380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004D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1">
              <a:extLst>
                <a:ext uri="{FF2B5EF4-FFF2-40B4-BE49-F238E27FC236}">
                  <a16:creationId xmlns:a16="http://schemas.microsoft.com/office/drawing/2014/main" id="{F88ABBD5-E8A7-4D22-B527-97D536BAF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559380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7A2AE9B-E264-428A-A4E6-209904FF512D}"/>
              </a:ext>
            </a:extLst>
          </p:cNvPr>
          <p:cNvGrpSpPr/>
          <p:nvPr/>
        </p:nvGrpSpPr>
        <p:grpSpPr>
          <a:xfrm>
            <a:off x="8054975" y="4416630"/>
            <a:ext cx="820738" cy="493712"/>
            <a:chOff x="8054975" y="4416630"/>
            <a:chExt cx="820738" cy="493712"/>
          </a:xfrm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A1160E99-04EB-401F-A409-0EDD0DCFBB30}"/>
                </a:ext>
              </a:extLst>
            </p:cNvPr>
            <p:cNvGrpSpPr/>
            <p:nvPr/>
          </p:nvGrpSpPr>
          <p:grpSpPr>
            <a:xfrm>
              <a:off x="8054975" y="4416630"/>
              <a:ext cx="371475" cy="493712"/>
              <a:chOff x="8054975" y="4460876"/>
              <a:chExt cx="371475" cy="4937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0" name="Freeform 312">
                <a:extLst>
                  <a:ext uri="{FF2B5EF4-FFF2-40B4-BE49-F238E27FC236}">
                    <a16:creationId xmlns:a16="http://schemas.microsoft.com/office/drawing/2014/main" id="{D108EEC9-A7E8-4B7C-9E73-04F3B7E91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975" y="4545013"/>
                <a:ext cx="371475" cy="409575"/>
              </a:xfrm>
              <a:custGeom>
                <a:avLst/>
                <a:gdLst>
                  <a:gd name="T0" fmla="*/ 102 w 185"/>
                  <a:gd name="T1" fmla="*/ 204 h 204"/>
                  <a:gd name="T2" fmla="*/ 0 w 185"/>
                  <a:gd name="T3" fmla="*/ 102 h 204"/>
                  <a:gd name="T4" fmla="*/ 102 w 185"/>
                  <a:gd name="T5" fmla="*/ 0 h 204"/>
                  <a:gd name="T6" fmla="*/ 184 w 185"/>
                  <a:gd name="T7" fmla="*/ 41 h 204"/>
                  <a:gd name="T8" fmla="*/ 183 w 185"/>
                  <a:gd name="T9" fmla="*/ 45 h 204"/>
                  <a:gd name="T10" fmla="*/ 179 w 185"/>
                  <a:gd name="T11" fmla="*/ 45 h 204"/>
                  <a:gd name="T12" fmla="*/ 102 w 185"/>
                  <a:gd name="T13" fmla="*/ 6 h 204"/>
                  <a:gd name="T14" fmla="*/ 6 w 185"/>
                  <a:gd name="T15" fmla="*/ 102 h 204"/>
                  <a:gd name="T16" fmla="*/ 102 w 185"/>
                  <a:gd name="T17" fmla="*/ 198 h 204"/>
                  <a:gd name="T18" fmla="*/ 179 w 185"/>
                  <a:gd name="T19" fmla="*/ 159 h 204"/>
                  <a:gd name="T20" fmla="*/ 183 w 185"/>
                  <a:gd name="T21" fmla="*/ 158 h 204"/>
                  <a:gd name="T22" fmla="*/ 184 w 185"/>
                  <a:gd name="T23" fmla="*/ 162 h 204"/>
                  <a:gd name="T24" fmla="*/ 102 w 185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204">
                    <a:moveTo>
                      <a:pt x="102" y="204"/>
                    </a:moveTo>
                    <a:cubicBezTo>
                      <a:pt x="45" y="204"/>
                      <a:pt x="0" y="158"/>
                      <a:pt x="0" y="102"/>
                    </a:cubicBezTo>
                    <a:cubicBezTo>
                      <a:pt x="0" y="45"/>
                      <a:pt x="45" y="0"/>
                      <a:pt x="102" y="0"/>
                    </a:cubicBezTo>
                    <a:cubicBezTo>
                      <a:pt x="134" y="0"/>
                      <a:pt x="165" y="15"/>
                      <a:pt x="184" y="41"/>
                    </a:cubicBezTo>
                    <a:cubicBezTo>
                      <a:pt x="185" y="42"/>
                      <a:pt x="185" y="44"/>
                      <a:pt x="183" y="45"/>
                    </a:cubicBezTo>
                    <a:cubicBezTo>
                      <a:pt x="182" y="46"/>
                      <a:pt x="180" y="46"/>
                      <a:pt x="179" y="45"/>
                    </a:cubicBezTo>
                    <a:cubicBezTo>
                      <a:pt x="161" y="20"/>
                      <a:pt x="132" y="6"/>
                      <a:pt x="102" y="6"/>
                    </a:cubicBezTo>
                    <a:cubicBezTo>
                      <a:pt x="49" y="6"/>
                      <a:pt x="6" y="49"/>
                      <a:pt x="6" y="102"/>
                    </a:cubicBezTo>
                    <a:cubicBezTo>
                      <a:pt x="6" y="155"/>
                      <a:pt x="49" y="198"/>
                      <a:pt x="102" y="198"/>
                    </a:cubicBezTo>
                    <a:cubicBezTo>
                      <a:pt x="132" y="198"/>
                      <a:pt x="161" y="183"/>
                      <a:pt x="179" y="159"/>
                    </a:cubicBezTo>
                    <a:cubicBezTo>
                      <a:pt x="180" y="157"/>
                      <a:pt x="182" y="157"/>
                      <a:pt x="183" y="158"/>
                    </a:cubicBezTo>
                    <a:cubicBezTo>
                      <a:pt x="185" y="159"/>
                      <a:pt x="185" y="161"/>
                      <a:pt x="184" y="162"/>
                    </a:cubicBezTo>
                    <a:cubicBezTo>
                      <a:pt x="165" y="188"/>
                      <a:pt x="134" y="204"/>
                      <a:pt x="102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13">
                <a:extLst>
                  <a:ext uri="{FF2B5EF4-FFF2-40B4-BE49-F238E27FC236}">
                    <a16:creationId xmlns:a16="http://schemas.microsoft.com/office/drawing/2014/main" id="{BCF07626-C59B-41DD-8EAD-C97F9C3FD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5" y="4595813"/>
                <a:ext cx="304800" cy="309563"/>
              </a:xfrm>
              <a:custGeom>
                <a:avLst/>
                <a:gdLst>
                  <a:gd name="T0" fmla="*/ 77 w 152"/>
                  <a:gd name="T1" fmla="*/ 154 h 154"/>
                  <a:gd name="T2" fmla="*/ 0 w 152"/>
                  <a:gd name="T3" fmla="*/ 77 h 154"/>
                  <a:gd name="T4" fmla="*/ 77 w 152"/>
                  <a:gd name="T5" fmla="*/ 0 h 154"/>
                  <a:gd name="T6" fmla="*/ 152 w 152"/>
                  <a:gd name="T7" fmla="*/ 56 h 154"/>
                  <a:gd name="T8" fmla="*/ 150 w 152"/>
                  <a:gd name="T9" fmla="*/ 59 h 154"/>
                  <a:gd name="T10" fmla="*/ 146 w 152"/>
                  <a:gd name="T11" fmla="*/ 57 h 154"/>
                  <a:gd name="T12" fmla="*/ 77 w 152"/>
                  <a:gd name="T13" fmla="*/ 6 h 154"/>
                  <a:gd name="T14" fmla="*/ 6 w 152"/>
                  <a:gd name="T15" fmla="*/ 77 h 154"/>
                  <a:gd name="T16" fmla="*/ 77 w 152"/>
                  <a:gd name="T17" fmla="*/ 148 h 154"/>
                  <a:gd name="T18" fmla="*/ 146 w 152"/>
                  <a:gd name="T19" fmla="*/ 95 h 154"/>
                  <a:gd name="T20" fmla="*/ 150 w 152"/>
                  <a:gd name="T21" fmla="*/ 93 h 154"/>
                  <a:gd name="T22" fmla="*/ 152 w 152"/>
                  <a:gd name="T23" fmla="*/ 96 h 154"/>
                  <a:gd name="T24" fmla="*/ 77 w 152"/>
                  <a:gd name="T2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54">
                    <a:moveTo>
                      <a:pt x="77" y="154"/>
                    </a:move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12" y="0"/>
                      <a:pt x="142" y="23"/>
                      <a:pt x="152" y="56"/>
                    </a:cubicBezTo>
                    <a:cubicBezTo>
                      <a:pt x="152" y="57"/>
                      <a:pt x="151" y="59"/>
                      <a:pt x="150" y="59"/>
                    </a:cubicBezTo>
                    <a:cubicBezTo>
                      <a:pt x="148" y="60"/>
                      <a:pt x="146" y="59"/>
                      <a:pt x="146" y="57"/>
                    </a:cubicBezTo>
                    <a:cubicBezTo>
                      <a:pt x="137" y="27"/>
                      <a:pt x="109" y="6"/>
                      <a:pt x="77" y="6"/>
                    </a:cubicBezTo>
                    <a:cubicBezTo>
                      <a:pt x="38" y="6"/>
                      <a:pt x="6" y="37"/>
                      <a:pt x="6" y="77"/>
                    </a:cubicBezTo>
                    <a:cubicBezTo>
                      <a:pt x="6" y="116"/>
                      <a:pt x="38" y="148"/>
                      <a:pt x="77" y="148"/>
                    </a:cubicBezTo>
                    <a:cubicBezTo>
                      <a:pt x="110" y="148"/>
                      <a:pt x="138" y="126"/>
                      <a:pt x="146" y="95"/>
                    </a:cubicBezTo>
                    <a:cubicBezTo>
                      <a:pt x="147" y="93"/>
                      <a:pt x="148" y="92"/>
                      <a:pt x="150" y="93"/>
                    </a:cubicBezTo>
                    <a:cubicBezTo>
                      <a:pt x="152" y="93"/>
                      <a:pt x="152" y="95"/>
                      <a:pt x="152" y="96"/>
                    </a:cubicBezTo>
                    <a:cubicBezTo>
                      <a:pt x="143" y="130"/>
                      <a:pt x="112" y="154"/>
                      <a:pt x="77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314">
                <a:extLst>
                  <a:ext uri="{FF2B5EF4-FFF2-40B4-BE49-F238E27FC236}">
                    <a16:creationId xmlns:a16="http://schemas.microsoft.com/office/drawing/2014/main" id="{C44470C5-9F31-4856-8634-E9041089F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8013" y="4722813"/>
                <a:ext cx="66675" cy="63500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6 w 33"/>
                  <a:gd name="T13" fmla="*/ 16 h 32"/>
                  <a:gd name="T14" fmla="*/ 16 w 33"/>
                  <a:gd name="T15" fmla="*/ 26 h 32"/>
                  <a:gd name="T16" fmla="*/ 27 w 33"/>
                  <a:gd name="T17" fmla="*/ 16 h 32"/>
                  <a:gd name="T18" fmla="*/ 16 w 33"/>
                  <a:gd name="T19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0"/>
                      <a:pt x="6" y="16"/>
                    </a:cubicBezTo>
                    <a:cubicBezTo>
                      <a:pt x="6" y="22"/>
                      <a:pt x="11" y="26"/>
                      <a:pt x="16" y="26"/>
                    </a:cubicBezTo>
                    <a:cubicBezTo>
                      <a:pt x="22" y="26"/>
                      <a:pt x="27" y="22"/>
                      <a:pt x="27" y="16"/>
                    </a:cubicBezTo>
                    <a:cubicBezTo>
                      <a:pt x="27" y="10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315">
                <a:extLst>
                  <a:ext uri="{FF2B5EF4-FFF2-40B4-BE49-F238E27FC236}">
                    <a16:creationId xmlns:a16="http://schemas.microsoft.com/office/drawing/2014/main" id="{556F2958-2520-433C-911D-4503BD96C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825" y="4664076"/>
                <a:ext cx="12700" cy="69850"/>
              </a:xfrm>
              <a:custGeom>
                <a:avLst/>
                <a:gdLst>
                  <a:gd name="T0" fmla="*/ 3 w 6"/>
                  <a:gd name="T1" fmla="*/ 35 h 35"/>
                  <a:gd name="T2" fmla="*/ 0 w 6"/>
                  <a:gd name="T3" fmla="*/ 32 h 35"/>
                  <a:gd name="T4" fmla="*/ 0 w 6"/>
                  <a:gd name="T5" fmla="*/ 3 h 35"/>
                  <a:gd name="T6" fmla="*/ 3 w 6"/>
                  <a:gd name="T7" fmla="*/ 0 h 35"/>
                  <a:gd name="T8" fmla="*/ 6 w 6"/>
                  <a:gd name="T9" fmla="*/ 3 h 35"/>
                  <a:gd name="T10" fmla="*/ 6 w 6"/>
                  <a:gd name="T11" fmla="*/ 32 h 35"/>
                  <a:gd name="T12" fmla="*/ 3 w 6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5">
                    <a:moveTo>
                      <a:pt x="3" y="35"/>
                    </a:moveTo>
                    <a:cubicBezTo>
                      <a:pt x="2" y="35"/>
                      <a:pt x="0" y="33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5" y="35"/>
                      <a:pt x="3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316">
                <a:extLst>
                  <a:ext uri="{FF2B5EF4-FFF2-40B4-BE49-F238E27FC236}">
                    <a16:creationId xmlns:a16="http://schemas.microsoft.com/office/drawing/2014/main" id="{51822CF6-1E04-402B-987A-58C60D77B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765676"/>
                <a:ext cx="73025" cy="68263"/>
              </a:xfrm>
              <a:custGeom>
                <a:avLst/>
                <a:gdLst>
                  <a:gd name="T0" fmla="*/ 32 w 36"/>
                  <a:gd name="T1" fmla="*/ 34 h 34"/>
                  <a:gd name="T2" fmla="*/ 30 w 36"/>
                  <a:gd name="T3" fmla="*/ 33 h 34"/>
                  <a:gd name="T4" fmla="*/ 2 w 36"/>
                  <a:gd name="T5" fmla="*/ 6 h 34"/>
                  <a:gd name="T6" fmla="*/ 1 w 36"/>
                  <a:gd name="T7" fmla="*/ 2 h 34"/>
                  <a:gd name="T8" fmla="*/ 6 w 36"/>
                  <a:gd name="T9" fmla="*/ 2 h 34"/>
                  <a:gd name="T10" fmla="*/ 34 w 36"/>
                  <a:gd name="T11" fmla="*/ 29 h 34"/>
                  <a:gd name="T12" fmla="*/ 35 w 36"/>
                  <a:gd name="T13" fmla="*/ 33 h 34"/>
                  <a:gd name="T14" fmla="*/ 32 w 36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4">
                    <a:moveTo>
                      <a:pt x="32" y="34"/>
                    </a:moveTo>
                    <a:cubicBezTo>
                      <a:pt x="32" y="34"/>
                      <a:pt x="31" y="34"/>
                      <a:pt x="30" y="3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30"/>
                      <a:pt x="36" y="32"/>
                      <a:pt x="35" y="33"/>
                    </a:cubicBezTo>
                    <a:cubicBezTo>
                      <a:pt x="34" y="34"/>
                      <a:pt x="33" y="34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317">
                <a:extLst>
                  <a:ext uri="{FF2B5EF4-FFF2-40B4-BE49-F238E27FC236}">
                    <a16:creationId xmlns:a16="http://schemas.microsoft.com/office/drawing/2014/main" id="{2215EC34-BB33-4FB5-A2AF-5254EA171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4497388"/>
                <a:ext cx="65088" cy="57150"/>
              </a:xfrm>
              <a:custGeom>
                <a:avLst/>
                <a:gdLst>
                  <a:gd name="T0" fmla="*/ 29 w 32"/>
                  <a:gd name="T1" fmla="*/ 29 h 29"/>
                  <a:gd name="T2" fmla="*/ 26 w 32"/>
                  <a:gd name="T3" fmla="*/ 26 h 29"/>
                  <a:gd name="T4" fmla="*/ 26 w 32"/>
                  <a:gd name="T5" fmla="*/ 6 h 29"/>
                  <a:gd name="T6" fmla="*/ 6 w 32"/>
                  <a:gd name="T7" fmla="*/ 6 h 29"/>
                  <a:gd name="T8" fmla="*/ 6 w 32"/>
                  <a:gd name="T9" fmla="*/ 26 h 29"/>
                  <a:gd name="T10" fmla="*/ 3 w 32"/>
                  <a:gd name="T11" fmla="*/ 29 h 29"/>
                  <a:gd name="T12" fmla="*/ 0 w 32"/>
                  <a:gd name="T13" fmla="*/ 26 h 29"/>
                  <a:gd name="T14" fmla="*/ 0 w 32"/>
                  <a:gd name="T15" fmla="*/ 3 h 29"/>
                  <a:gd name="T16" fmla="*/ 3 w 32"/>
                  <a:gd name="T17" fmla="*/ 0 h 29"/>
                  <a:gd name="T18" fmla="*/ 29 w 32"/>
                  <a:gd name="T19" fmla="*/ 0 h 29"/>
                  <a:gd name="T20" fmla="*/ 32 w 32"/>
                  <a:gd name="T21" fmla="*/ 3 h 29"/>
                  <a:gd name="T22" fmla="*/ 32 w 32"/>
                  <a:gd name="T23" fmla="*/ 26 h 29"/>
                  <a:gd name="T24" fmla="*/ 29 w 32"/>
                  <a:gd name="T2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9">
                    <a:moveTo>
                      <a:pt x="29" y="29"/>
                    </a:moveTo>
                    <a:cubicBezTo>
                      <a:pt x="27" y="29"/>
                      <a:pt x="26" y="28"/>
                      <a:pt x="26" y="2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1" y="29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0"/>
                      <a:pt x="32" y="1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8"/>
                      <a:pt x="31" y="29"/>
                      <a:pt x="2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318">
                <a:extLst>
                  <a:ext uri="{FF2B5EF4-FFF2-40B4-BE49-F238E27FC236}">
                    <a16:creationId xmlns:a16="http://schemas.microsoft.com/office/drawing/2014/main" id="{5810C0D2-AA50-4766-9022-5A6FA1DF6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9438" y="4460876"/>
                <a:ext cx="119063" cy="47625"/>
              </a:xfrm>
              <a:custGeom>
                <a:avLst/>
                <a:gdLst>
                  <a:gd name="T0" fmla="*/ 56 w 59"/>
                  <a:gd name="T1" fmla="*/ 24 h 24"/>
                  <a:gd name="T2" fmla="*/ 3 w 59"/>
                  <a:gd name="T3" fmla="*/ 24 h 24"/>
                  <a:gd name="T4" fmla="*/ 0 w 59"/>
                  <a:gd name="T5" fmla="*/ 21 h 24"/>
                  <a:gd name="T6" fmla="*/ 0 w 59"/>
                  <a:gd name="T7" fmla="*/ 3 h 24"/>
                  <a:gd name="T8" fmla="*/ 3 w 59"/>
                  <a:gd name="T9" fmla="*/ 0 h 24"/>
                  <a:gd name="T10" fmla="*/ 56 w 59"/>
                  <a:gd name="T11" fmla="*/ 0 h 24"/>
                  <a:gd name="T12" fmla="*/ 59 w 59"/>
                  <a:gd name="T13" fmla="*/ 3 h 24"/>
                  <a:gd name="T14" fmla="*/ 59 w 59"/>
                  <a:gd name="T15" fmla="*/ 21 h 24"/>
                  <a:gd name="T16" fmla="*/ 56 w 59"/>
                  <a:gd name="T17" fmla="*/ 24 h 24"/>
                  <a:gd name="T18" fmla="*/ 6 w 59"/>
                  <a:gd name="T19" fmla="*/ 18 h 24"/>
                  <a:gd name="T20" fmla="*/ 53 w 59"/>
                  <a:gd name="T21" fmla="*/ 18 h 24"/>
                  <a:gd name="T22" fmla="*/ 53 w 59"/>
                  <a:gd name="T23" fmla="*/ 6 h 24"/>
                  <a:gd name="T24" fmla="*/ 6 w 59"/>
                  <a:gd name="T25" fmla="*/ 6 h 24"/>
                  <a:gd name="T26" fmla="*/ 6 w 59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4">
                    <a:moveTo>
                      <a:pt x="56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2" y="24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59" y="1"/>
                      <a:pt x="59" y="3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2"/>
                      <a:pt x="58" y="24"/>
                      <a:pt x="56" y="24"/>
                    </a:cubicBezTo>
                    <a:close/>
                    <a:moveTo>
                      <a:pt x="6" y="18"/>
                    </a:move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319">
                <a:extLst>
                  <a:ext uri="{FF2B5EF4-FFF2-40B4-BE49-F238E27FC236}">
                    <a16:creationId xmlns:a16="http://schemas.microsoft.com/office/drawing/2014/main" id="{32BAA1ED-1658-4888-BF86-D41B1965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5300" y="4529138"/>
                <a:ext cx="76200" cy="68263"/>
              </a:xfrm>
              <a:custGeom>
                <a:avLst/>
                <a:gdLst>
                  <a:gd name="T0" fmla="*/ 12 w 38"/>
                  <a:gd name="T1" fmla="*/ 34 h 34"/>
                  <a:gd name="T2" fmla="*/ 9 w 38"/>
                  <a:gd name="T3" fmla="*/ 32 h 34"/>
                  <a:gd name="T4" fmla="*/ 1 w 38"/>
                  <a:gd name="T5" fmla="*/ 18 h 34"/>
                  <a:gd name="T6" fmla="*/ 0 w 38"/>
                  <a:gd name="T7" fmla="*/ 15 h 34"/>
                  <a:gd name="T8" fmla="*/ 2 w 38"/>
                  <a:gd name="T9" fmla="*/ 14 h 34"/>
                  <a:gd name="T10" fmla="*/ 25 w 38"/>
                  <a:gd name="T11" fmla="*/ 0 h 34"/>
                  <a:gd name="T12" fmla="*/ 27 w 38"/>
                  <a:gd name="T13" fmla="*/ 0 h 34"/>
                  <a:gd name="T14" fmla="*/ 29 w 38"/>
                  <a:gd name="T15" fmla="*/ 1 h 34"/>
                  <a:gd name="T16" fmla="*/ 37 w 38"/>
                  <a:gd name="T17" fmla="*/ 15 h 34"/>
                  <a:gd name="T18" fmla="*/ 36 w 38"/>
                  <a:gd name="T19" fmla="*/ 20 h 34"/>
                  <a:gd name="T20" fmla="*/ 32 w 38"/>
                  <a:gd name="T21" fmla="*/ 18 h 34"/>
                  <a:gd name="T22" fmla="*/ 25 w 38"/>
                  <a:gd name="T23" fmla="*/ 7 h 34"/>
                  <a:gd name="T24" fmla="*/ 7 w 38"/>
                  <a:gd name="T25" fmla="*/ 17 h 34"/>
                  <a:gd name="T26" fmla="*/ 14 w 38"/>
                  <a:gd name="T27" fmla="*/ 29 h 34"/>
                  <a:gd name="T28" fmla="*/ 13 w 38"/>
                  <a:gd name="T29" fmla="*/ 33 h 34"/>
                  <a:gd name="T30" fmla="*/ 12 w 38"/>
                  <a:gd name="T3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4">
                    <a:moveTo>
                      <a:pt x="12" y="34"/>
                    </a:moveTo>
                    <a:cubicBezTo>
                      <a:pt x="11" y="34"/>
                      <a:pt x="10" y="33"/>
                      <a:pt x="9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9" y="1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7"/>
                      <a:pt x="37" y="19"/>
                      <a:pt x="36" y="20"/>
                    </a:cubicBezTo>
                    <a:cubicBezTo>
                      <a:pt x="34" y="20"/>
                      <a:pt x="33" y="20"/>
                      <a:pt x="32" y="1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1"/>
                      <a:pt x="15" y="32"/>
                      <a:pt x="13" y="33"/>
                    </a:cubicBezTo>
                    <a:cubicBezTo>
                      <a:pt x="13" y="34"/>
                      <a:pt x="12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320">
                <a:extLst>
                  <a:ext uri="{FF2B5EF4-FFF2-40B4-BE49-F238E27FC236}">
                    <a16:creationId xmlns:a16="http://schemas.microsoft.com/office/drawing/2014/main" id="{92DA2C33-3317-45E5-AB20-30B27784C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200" y="4529138"/>
                <a:ext cx="76200" cy="68263"/>
              </a:xfrm>
              <a:custGeom>
                <a:avLst/>
                <a:gdLst>
                  <a:gd name="T0" fmla="*/ 26 w 38"/>
                  <a:gd name="T1" fmla="*/ 34 h 34"/>
                  <a:gd name="T2" fmla="*/ 25 w 38"/>
                  <a:gd name="T3" fmla="*/ 33 h 34"/>
                  <a:gd name="T4" fmla="*/ 24 w 38"/>
                  <a:gd name="T5" fmla="*/ 29 h 34"/>
                  <a:gd name="T6" fmla="*/ 30 w 38"/>
                  <a:gd name="T7" fmla="*/ 17 h 34"/>
                  <a:gd name="T8" fmla="*/ 13 w 38"/>
                  <a:gd name="T9" fmla="*/ 7 h 34"/>
                  <a:gd name="T10" fmla="*/ 6 w 38"/>
                  <a:gd name="T11" fmla="*/ 18 h 34"/>
                  <a:gd name="T12" fmla="*/ 2 w 38"/>
                  <a:gd name="T13" fmla="*/ 20 h 34"/>
                  <a:gd name="T14" fmla="*/ 1 w 38"/>
                  <a:gd name="T15" fmla="*/ 15 h 34"/>
                  <a:gd name="T16" fmla="*/ 9 w 38"/>
                  <a:gd name="T17" fmla="*/ 1 h 34"/>
                  <a:gd name="T18" fmla="*/ 11 w 38"/>
                  <a:gd name="T19" fmla="*/ 0 h 34"/>
                  <a:gd name="T20" fmla="*/ 13 w 38"/>
                  <a:gd name="T21" fmla="*/ 0 h 34"/>
                  <a:gd name="T22" fmla="*/ 36 w 38"/>
                  <a:gd name="T23" fmla="*/ 14 h 34"/>
                  <a:gd name="T24" fmla="*/ 37 w 38"/>
                  <a:gd name="T25" fmla="*/ 18 h 34"/>
                  <a:gd name="T26" fmla="*/ 29 w 38"/>
                  <a:gd name="T27" fmla="*/ 32 h 34"/>
                  <a:gd name="T28" fmla="*/ 26 w 38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4">
                    <a:moveTo>
                      <a:pt x="26" y="34"/>
                    </a:moveTo>
                    <a:cubicBezTo>
                      <a:pt x="26" y="34"/>
                      <a:pt x="25" y="34"/>
                      <a:pt x="25" y="33"/>
                    </a:cubicBezTo>
                    <a:cubicBezTo>
                      <a:pt x="23" y="32"/>
                      <a:pt x="23" y="31"/>
                      <a:pt x="24" y="2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20"/>
                      <a:pt x="3" y="20"/>
                      <a:pt x="2" y="20"/>
                    </a:cubicBezTo>
                    <a:cubicBezTo>
                      <a:pt x="1" y="19"/>
                      <a:pt x="0" y="17"/>
                      <a:pt x="1" y="1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4"/>
                      <a:pt x="38" y="16"/>
                      <a:pt x="37" y="18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7" y="34"/>
                      <a:pt x="2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9" name="Freeform 321">
              <a:extLst>
                <a:ext uri="{FF2B5EF4-FFF2-40B4-BE49-F238E27FC236}">
                  <a16:creationId xmlns:a16="http://schemas.microsoft.com/office/drawing/2014/main" id="{8429C5E8-8DB0-4BEF-8939-88FE8D105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18230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794D179-3122-4FE1-A4B6-03483DDF592A}"/>
              </a:ext>
            </a:extLst>
          </p:cNvPr>
          <p:cNvGrpSpPr/>
          <p:nvPr/>
        </p:nvGrpSpPr>
        <p:grpSpPr>
          <a:xfrm>
            <a:off x="6923088" y="4327730"/>
            <a:ext cx="676275" cy="673100"/>
            <a:chOff x="6923088" y="4327730"/>
            <a:chExt cx="676275" cy="673100"/>
          </a:xfrm>
        </p:grpSpPr>
        <p:sp>
          <p:nvSpPr>
            <p:cNvPr id="350" name="Freeform 322">
              <a:extLst>
                <a:ext uri="{FF2B5EF4-FFF2-40B4-BE49-F238E27FC236}">
                  <a16:creationId xmlns:a16="http://schemas.microsoft.com/office/drawing/2014/main" id="{4AF85E93-E1B2-4A05-986D-522C20243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362655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23">
              <a:extLst>
                <a:ext uri="{FF2B5EF4-FFF2-40B4-BE49-F238E27FC236}">
                  <a16:creationId xmlns:a16="http://schemas.microsoft.com/office/drawing/2014/main" id="{DA341B7E-1277-4DE6-89FD-A562657CF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27730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24">
              <a:extLst>
                <a:ext uri="{FF2B5EF4-FFF2-40B4-BE49-F238E27FC236}">
                  <a16:creationId xmlns:a16="http://schemas.microsoft.com/office/drawing/2014/main" id="{7C2FD281-F99F-4382-ACFE-5FFC577C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681742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25">
              <a:extLst>
                <a:ext uri="{FF2B5EF4-FFF2-40B4-BE49-F238E27FC236}">
                  <a16:creationId xmlns:a16="http://schemas.microsoft.com/office/drawing/2014/main" id="{2F61B55A-5930-4889-A73B-A02A7DA4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49992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26">
              <a:extLst>
                <a:ext uri="{FF2B5EF4-FFF2-40B4-BE49-F238E27FC236}">
                  <a16:creationId xmlns:a16="http://schemas.microsoft.com/office/drawing/2014/main" id="{F3490DC0-3907-4A32-86BB-F12922510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45217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65C1-E0D0-4CBF-BC0E-FDB2E69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74C56-C3C0-48F3-B637-8CC3A602F4AE}"/>
              </a:ext>
            </a:extLst>
          </p:cNvPr>
          <p:cNvSpPr/>
          <p:nvPr/>
        </p:nvSpPr>
        <p:spPr>
          <a:xfrm>
            <a:off x="3230310" y="1558368"/>
            <a:ext cx="5768411" cy="461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6F3E59-D0AE-4629-BE48-CE428C67F396}"/>
              </a:ext>
            </a:extLst>
          </p:cNvPr>
          <p:cNvGrpSpPr/>
          <p:nvPr/>
        </p:nvGrpSpPr>
        <p:grpSpPr>
          <a:xfrm>
            <a:off x="4468813" y="1699804"/>
            <a:ext cx="769938" cy="590551"/>
            <a:chOff x="4468813" y="1611313"/>
            <a:chExt cx="769938" cy="5905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8C6288-2D06-47FD-AB4F-FEA5E9FFC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51001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750BC0-4AB8-40ED-A84C-B503F43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51001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E6AF85-7630-42B7-8564-398D3329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900238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107B5A-2824-4B26-94B6-E356EB94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92276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EE64BBB-B662-4FEC-9227-1227030C4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62126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9D4C0C4-F715-478A-AB02-7B271504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49451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BC6A5A9-014E-4663-8ED4-EEC960323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49451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A8E7A1A-4883-4976-848A-E0A0198A5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941513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A9C3A2-1F9D-43BB-8381-31095FB43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731963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A0D72B-BA9E-49F9-B331-2A3262A5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611313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ED77E89-2BA9-4933-8870-B102F55D3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90751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7474F-A5FB-4CF4-8C0B-389311A5F250}"/>
              </a:ext>
            </a:extLst>
          </p:cNvPr>
          <p:cNvGrpSpPr/>
          <p:nvPr/>
        </p:nvGrpSpPr>
        <p:grpSpPr>
          <a:xfrm>
            <a:off x="4502150" y="3573054"/>
            <a:ext cx="704850" cy="511175"/>
            <a:chOff x="4502150" y="3484563"/>
            <a:chExt cx="704850" cy="51117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1A76D9C-7E0E-4ABC-90B5-4E9084870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84563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812E6ED-51A8-443E-B349-A9F98965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44888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AE6E3D-6B18-4ADB-9D6B-9309288D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84576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E193C9-4C25-4DB4-93EC-0E3E4E4F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622676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B0B42F3-D91B-4931-B493-003B1A215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624263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8455798-A231-433A-BCA1-75E1D468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29013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4F8F5AF-2EB6-4980-9998-850210D2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86163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6045A05-3B4F-4CA5-A40D-33978BAC8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75063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888C1FA-05CE-4654-9079-2F01661D4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843338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11F19B-2D67-48F7-917D-B8F4E3D53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46501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F4EA280-0707-482F-93E8-8E89F9D2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62376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120AB4B-388C-4A17-83A3-CE4F402E4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811588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0177FF-3706-4D72-9587-D5A8E6F9B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90963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D9F35BD-726A-4DB7-AF3F-FB7C5C80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1E79E61-7D65-4AB5-9056-A5EBBD4F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B6EB7A3-DFA4-434C-951E-00FF9059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99F8CB3D-DE61-49EC-A028-A0290513B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916363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A002C5-0B66-4EF9-A557-28956DD6101B}"/>
              </a:ext>
            </a:extLst>
          </p:cNvPr>
          <p:cNvGrpSpPr/>
          <p:nvPr/>
        </p:nvGrpSpPr>
        <p:grpSpPr>
          <a:xfrm>
            <a:off x="5661025" y="1760129"/>
            <a:ext cx="793750" cy="468313"/>
            <a:chOff x="5661025" y="1671638"/>
            <a:chExt cx="793750" cy="468313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C8E6E83-4148-4308-9162-DAC6331D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44701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721986C-5C8B-4810-9079-5A7B5463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44701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35ED000-FD57-4D81-9601-10A4868A5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47876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2AF0A1ED-79FD-4FCE-9A66-C0C0FDC14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005013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1EE150F-3A5D-4BC1-B4AD-3B4DD1424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716088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99B2D8F-8F2A-470C-B13D-51AF6F102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81188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08E8F90-7D44-425B-B601-387C3718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71638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0BBE069-002C-40BC-98A6-35F0927E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71638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70AA535-CA6E-4B40-A89E-DD0EEC357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2006601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A60FB0B6-8688-41D7-87AF-94A6231C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63713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D2F313D-E972-4D5E-8E6F-FE81FC0F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92288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24A01B7-CD1E-4D3A-8F77-321199734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5FBCE16-47BE-4F60-8AA6-C10F043F2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6D6B2507-2037-4E55-917F-063AD30A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44676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295D1FD-7972-4636-9433-F1A74628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4051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6EC328CA-14A5-4418-B83A-C5A8DFAF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65326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FCD8C90F-F668-4B3E-AC1C-6AFECDC2E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839913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543751-257A-42A0-84B8-1618243098C3}"/>
              </a:ext>
            </a:extLst>
          </p:cNvPr>
          <p:cNvGrpSpPr/>
          <p:nvPr/>
        </p:nvGrpSpPr>
        <p:grpSpPr>
          <a:xfrm>
            <a:off x="4497388" y="2534829"/>
            <a:ext cx="712787" cy="566738"/>
            <a:chOff x="4497388" y="2446338"/>
            <a:chExt cx="712787" cy="566738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1D80A552-C60E-4183-B367-5563E82D1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78126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AB19EC1-BF85-4149-BD3F-60AAE3BF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71776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A09482D-9E50-4091-8F96-7A585253E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71776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DB487F17-9F98-4AB5-BF50-D9A7FEEE6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532063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5E122D20-EDE4-40DE-9C49-F3D36518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46338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20A68D7A-588C-49AD-BA6A-71C56C399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68563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2C6ECDF4-1ED9-4D39-8074-FD5DFE3F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92376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CB641BD2-3063-4CA6-9E4C-157AB219B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76563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5EC78006-C089-4F4E-836C-3F6519E1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843213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B4D43D6F-3C6E-4C4E-A8D1-6ED17F75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3000376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5943E74-5281-46A9-8622-61D44443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722563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AA3B56FE-5302-469F-AAFB-C20E5BAF8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719388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9C86E72-16B2-4A1F-A798-AF30DC2A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719388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29D59C47-1E19-467E-A351-36A706286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538413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4769E9E-B7B4-4611-A134-5DDC9F2BF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71738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85D73618-E223-45BE-8D79-96EECFB65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87613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3A7366C2-9B57-4F2E-8C91-B5877382E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508251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DA660857-E0BE-4783-80F6-1470FBB53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73376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CF966249-D335-4042-A62C-7757016C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73363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F410E0B-9AA2-477C-9464-CE9141B0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92426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1C2166-6EEE-4547-9880-31CC9391E3EC}"/>
              </a:ext>
            </a:extLst>
          </p:cNvPr>
          <p:cNvGrpSpPr/>
          <p:nvPr/>
        </p:nvGrpSpPr>
        <p:grpSpPr>
          <a:xfrm>
            <a:off x="3340100" y="5449479"/>
            <a:ext cx="617538" cy="549275"/>
            <a:chOff x="3340100" y="5360988"/>
            <a:chExt cx="617538" cy="549275"/>
          </a:xfrm>
        </p:grpSpPr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5E00E32-0D1E-4689-A924-FCD5F1868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91151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C7FAA670-0531-4788-AA94-D875D943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54676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222D79C6-3E9D-4467-B149-C49ACB0D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95963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5B64D2E-ADFF-4AE9-A19F-20CE34B29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522913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254CF008-C657-4841-BAEA-366DCCF04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522913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9FE2449-AC94-4869-8D75-0DE60B17D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60988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6EA41CD5-3B71-4E03-9089-E092F16E5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87976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7878399A-2280-4814-8729-9DEF3AD7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86388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015F64D-12B0-4CB1-8CB5-401B5027713B}"/>
              </a:ext>
            </a:extLst>
          </p:cNvPr>
          <p:cNvGrpSpPr/>
          <p:nvPr/>
        </p:nvGrpSpPr>
        <p:grpSpPr>
          <a:xfrm>
            <a:off x="3324225" y="1771242"/>
            <a:ext cx="652463" cy="444500"/>
            <a:chOff x="3324225" y="1682751"/>
            <a:chExt cx="652463" cy="444500"/>
          </a:xfrm>
        </p:grpSpPr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C467C5C7-EFA0-4E62-93F6-F7C031C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82751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F9E87B02-D499-451B-AE91-E147748D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74863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40B2373E-F12B-4B5B-A32C-6CCB7D986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74863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14D5C921-007C-48F1-B091-15670F6B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738313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A44029E-0FBD-44E5-98D3-7B50D960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738313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73064907-896C-4088-AD09-656DC3F2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906588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83A82867-BA1A-4359-9072-14307815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906588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7D14B685-EBBC-44BC-A093-20898C189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97038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A4A1047F-D5A8-4085-9B06-4AA273569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66901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67AF4A91-8795-4A43-A41B-C1AC3A917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2035176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E4A077-9DD9-4106-B922-D7ADCDECFD2F}"/>
              </a:ext>
            </a:extLst>
          </p:cNvPr>
          <p:cNvGrpSpPr/>
          <p:nvPr/>
        </p:nvGrpSpPr>
        <p:grpSpPr>
          <a:xfrm>
            <a:off x="3375025" y="2485617"/>
            <a:ext cx="550863" cy="663575"/>
            <a:chOff x="3375025" y="2397126"/>
            <a:chExt cx="550863" cy="663575"/>
          </a:xfrm>
        </p:grpSpPr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CA807A61-571A-49B4-8EBA-745C9413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74951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A033C586-DC4D-42BF-AEA3-8BB6CF9A3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66988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3216D9F0-DA46-4073-8C82-FD5FD291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706688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0A979D7B-80CF-4DB9-AAF9-568B1E10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79688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C438DB5E-F8F1-43CE-925A-ECAE3A247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600326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7FB7DC8-CF4B-43CD-B51D-F5875226F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635251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A0ABABD0-1B5D-4189-9C3F-5DE843A5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67001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E2B84E57-B89E-4076-A3C5-D3F91C77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703513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A47E1621-CD69-4695-86F9-D19866D1F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62226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8E68207E-8D9C-43F7-94F0-9B2A55DC7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627313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99573AE9-C456-48E6-9D34-0F32E377C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93976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3A30B26D-0958-4FFA-A522-4482C230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600326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7F4D738A-6CDC-43AC-9DDD-6CC03536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635251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02EB9A65-420F-4FB6-9CEE-F06429DD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7001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0993A605-3357-4D56-85A1-A58EB1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2238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ACB17C8-37FA-4128-89E4-43187F889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82888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45E2F5DC-B461-4046-8DA9-C3334D166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924176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24993F8E-AAF5-4724-9AF3-E165C0F4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808288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B6AAE99E-DBE0-4E6D-9170-9A72A4EFC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78126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03D3C9-C410-41A4-BB4B-56997286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97126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C8D2CBAA-E0BB-4C94-A02D-E8624E3B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BBC96DA5-D4C7-4AE3-AC2A-DB5DB130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46338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C36C35A2-D935-4900-95F5-48D406BC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567ED74-2927-415F-8975-5E8D4E7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46338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11BE13-1E11-4564-A77A-F0B2835BEEC6}"/>
              </a:ext>
            </a:extLst>
          </p:cNvPr>
          <p:cNvGrpSpPr/>
          <p:nvPr/>
        </p:nvGrpSpPr>
        <p:grpSpPr>
          <a:xfrm>
            <a:off x="6943725" y="1685517"/>
            <a:ext cx="633413" cy="615950"/>
            <a:chOff x="6943725" y="1597026"/>
            <a:chExt cx="633413" cy="615950"/>
          </a:xfrm>
        </p:grpSpPr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30957AAF-0B4E-43D7-8CBD-404ACA1C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49413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8F2A2961-44EA-46EE-8FB3-6C7CAA910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738313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F275F71A-6F1E-4917-8A35-A30988ABF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809751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52FA871C-9E78-4143-B187-1ECB2E49C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97026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BAFACB21-261B-41D3-B126-DE96C6B6D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63701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411B86E7-A28F-41D8-BC27-A99ED6D91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635126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8AC14F7-7631-4AF9-8D4B-BFBCB0779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601788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98C6E984-65CA-40C5-9044-319F9B7C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63738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BE955E58-9262-4F21-9B1D-B5D9A7F3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63726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C1B94C8E-CB4D-4CFE-8615-B99EE65F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63726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A67B0B92-36E6-4372-A370-F8612479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93913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23800D6-756D-489F-AC40-6EEFE619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93913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D9B3A2-3335-4682-9FC8-9172966E6957}"/>
              </a:ext>
            </a:extLst>
          </p:cNvPr>
          <p:cNvGrpSpPr/>
          <p:nvPr/>
        </p:nvGrpSpPr>
        <p:grpSpPr>
          <a:xfrm>
            <a:off x="8180388" y="2590392"/>
            <a:ext cx="571500" cy="465138"/>
            <a:chOff x="8180388" y="2501901"/>
            <a:chExt cx="571500" cy="465138"/>
          </a:xfrm>
        </p:grpSpPr>
        <p:sp>
          <p:nvSpPr>
            <p:cNvPr id="133" name="Freeform 124">
              <a:extLst>
                <a:ext uri="{FF2B5EF4-FFF2-40B4-BE49-F238E27FC236}">
                  <a16:creationId xmlns:a16="http://schemas.microsoft.com/office/drawing/2014/main" id="{1A316862-F40F-48D3-93FC-4FE2CDC59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835276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5">
              <a:extLst>
                <a:ext uri="{FF2B5EF4-FFF2-40B4-BE49-F238E27FC236}">
                  <a16:creationId xmlns:a16="http://schemas.microsoft.com/office/drawing/2014/main" id="{8085D359-2589-4C88-AAA1-52D592DA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65426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6">
              <a:extLst>
                <a:ext uri="{FF2B5EF4-FFF2-40B4-BE49-F238E27FC236}">
                  <a16:creationId xmlns:a16="http://schemas.microsoft.com/office/drawing/2014/main" id="{01699934-93ED-4C55-9ED7-B7A6B723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60663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7">
              <a:extLst>
                <a:ext uri="{FF2B5EF4-FFF2-40B4-BE49-F238E27FC236}">
                  <a16:creationId xmlns:a16="http://schemas.microsoft.com/office/drawing/2014/main" id="{F40CEFB6-980F-4191-B351-F1013F390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817813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8">
              <a:extLst>
                <a:ext uri="{FF2B5EF4-FFF2-40B4-BE49-F238E27FC236}">
                  <a16:creationId xmlns:a16="http://schemas.microsoft.com/office/drawing/2014/main" id="{347645A1-DD97-4CE9-AA03-7B86DA88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816226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9">
              <a:extLst>
                <a:ext uri="{FF2B5EF4-FFF2-40B4-BE49-F238E27FC236}">
                  <a16:creationId xmlns:a16="http://schemas.microsoft.com/office/drawing/2014/main" id="{E2704AFB-D963-47D2-BD2F-CF480BF10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501901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B6BA63D2-F00E-4DF8-9EFA-D232911A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90801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AB2FD284-DDC0-4AEC-99A6-8AFE5ACB5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86038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F8768483-1A42-4ABE-8721-A0221A026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59051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64E648B2-6778-4028-B1BB-08285B4FC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74938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32320D-6D38-456D-80B7-27578EEDA328}"/>
              </a:ext>
            </a:extLst>
          </p:cNvPr>
          <p:cNvGrpSpPr/>
          <p:nvPr/>
        </p:nvGrpSpPr>
        <p:grpSpPr>
          <a:xfrm>
            <a:off x="5778500" y="2485617"/>
            <a:ext cx="558800" cy="663575"/>
            <a:chOff x="5778500" y="2397126"/>
            <a:chExt cx="558800" cy="663575"/>
          </a:xfrm>
        </p:grpSpPr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0601BF7-69EA-4FBA-974B-DE05C2518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81301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254F478B-C1A0-4DBA-B51F-6C0CBF328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81301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C6B13D48-12CF-423B-B362-15354F5E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916238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C1B3A263-8099-4BBE-9079-D46719064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741613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72969870-A980-44C4-84D4-7E8DC926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51101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0782AF1C-1AFC-4E3E-AE7F-B7D5548D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49526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EF34C8AE-CA19-42C6-AF7B-9979021E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97126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F3D79D0-D50E-4A41-B498-584D7558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409826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CD9EA810-3375-40F1-940B-24365509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409826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6E7F4F4A-E8AE-4347-96FA-65A8A6D51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46351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EBFADCD-F607-49F2-9678-DA89CFDBE23B}"/>
              </a:ext>
            </a:extLst>
          </p:cNvPr>
          <p:cNvGrpSpPr/>
          <p:nvPr/>
        </p:nvGrpSpPr>
        <p:grpSpPr>
          <a:xfrm>
            <a:off x="6975475" y="2560229"/>
            <a:ext cx="571501" cy="527050"/>
            <a:chOff x="6975475" y="2471738"/>
            <a:chExt cx="571501" cy="527050"/>
          </a:xfrm>
        </p:grpSpPr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A468F387-95E2-4D43-AD96-CF4678C3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68613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04E8788C-0800-4C5C-8251-09C0D6AC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97176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81F4225-B847-4CFB-95EB-51E2C779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94001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D7D233D5-2840-47D9-A427-49F5C0F6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51151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8CA16EC1-E202-46F2-8B19-9D807F375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843213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04AEE4DA-E082-49AD-AA46-F6B074F1A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71738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92532966-2C6E-498F-8F06-E46AE11E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620963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3B15EB4E-6812-4587-A433-40EA2E3E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71738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38D234A4-D0FB-49B8-AF6B-B2CD9E63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528888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FDE63D7D-4342-4A81-8BBD-D3BA320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78088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927D98D8-BC76-49EF-A20F-CB0B5B90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78088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3B181A02-8C8B-4F78-847F-00D83A9CC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46363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EE1A2B7-59F8-447B-93C8-3FB87BCCED24}"/>
              </a:ext>
            </a:extLst>
          </p:cNvPr>
          <p:cNvGrpSpPr/>
          <p:nvPr/>
        </p:nvGrpSpPr>
        <p:grpSpPr>
          <a:xfrm>
            <a:off x="8196263" y="1671229"/>
            <a:ext cx="539750" cy="646113"/>
            <a:chOff x="8196263" y="1582738"/>
            <a:chExt cx="539750" cy="646113"/>
          </a:xfrm>
        </p:grpSpPr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A38CEB66-6EE0-4C82-9200-FE2C1205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631951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7EA5AF07-639B-40CA-AD4D-E38D8A1A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719263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E9633147-A5DA-42E3-9D19-386593325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92288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BF1F2495-443E-48ED-92E2-56C33F94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82738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558AD46D-182C-4B5E-9FD2-F77978D8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46263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58F7F370-767B-4361-ACFC-760DF37CF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46263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A8FBB813-095E-45D3-A8C2-9381ECC6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2006601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52D628AF-EF18-4A60-AAE9-C7C2D9B08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943101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A20F203F-0850-4907-95C8-56214D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71688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545B4FD5-3B5D-4D0C-987B-4FA9C220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2006601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6FE9D1F0-6461-48B7-B904-A547BD86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119313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1CEF326A-56DD-4416-84A5-01110D8DA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55813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D1A33C-826A-4A71-B5B9-230A32B16F73}"/>
              </a:ext>
            </a:extLst>
          </p:cNvPr>
          <p:cNvGrpSpPr/>
          <p:nvPr/>
        </p:nvGrpSpPr>
        <p:grpSpPr>
          <a:xfrm>
            <a:off x="3398838" y="3569879"/>
            <a:ext cx="503238" cy="519113"/>
            <a:chOff x="3398838" y="3481388"/>
            <a:chExt cx="503238" cy="519113"/>
          </a:xfrm>
        </p:grpSpPr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A73AF005-B27A-4BF1-A26B-C92BAD83B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62376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80828EA-0FEF-4E78-9F54-32A6D422E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E14126DB-4CF8-452E-8F34-CD53F4235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D95DD3D6-872B-4549-83A7-F709B314A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805238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BB64F2C2-1913-4669-B847-A50BA8688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85DAF09A-0704-48B5-BA05-74907D186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05238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FD4168E4-6D8B-40DE-A205-772E457A7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94138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891BE1D-C66A-4A93-A684-AD8425297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94138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AD08704-1B64-4934-8942-DB218FFF1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94138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13ED623-66E5-42CC-836A-273A050C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81388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56257FF1-2C54-4FDC-8816-A2EBECD4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81388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179">
              <a:extLst>
                <a:ext uri="{FF2B5EF4-FFF2-40B4-BE49-F238E27FC236}">
                  <a16:creationId xmlns:a16="http://schemas.microsoft.com/office/drawing/2014/main" id="{2EF5C3CD-312C-476D-9C0F-4D2AC903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624263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180">
              <a:extLst>
                <a:ext uri="{FF2B5EF4-FFF2-40B4-BE49-F238E27FC236}">
                  <a16:creationId xmlns:a16="http://schemas.microsoft.com/office/drawing/2014/main" id="{1ABD5960-4EEC-4BF6-ACB2-DC2EA7DD0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81">
              <a:extLst>
                <a:ext uri="{FF2B5EF4-FFF2-40B4-BE49-F238E27FC236}">
                  <a16:creationId xmlns:a16="http://schemas.microsoft.com/office/drawing/2014/main" id="{1FB86F8D-D3C3-4E78-B68D-9B8AA8B4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ABA31FC-B032-41FE-BD4B-D8274EA29CC1}"/>
              </a:ext>
            </a:extLst>
          </p:cNvPr>
          <p:cNvGrpSpPr/>
          <p:nvPr/>
        </p:nvGrpSpPr>
        <p:grpSpPr>
          <a:xfrm>
            <a:off x="6899275" y="3519079"/>
            <a:ext cx="725488" cy="619126"/>
            <a:chOff x="6899275" y="3430588"/>
            <a:chExt cx="725488" cy="619126"/>
          </a:xfrm>
        </p:grpSpPr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A0B40FC2-7312-4C99-A57D-E9D42AC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430588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98DC98E2-6A37-409B-8849-854D4680C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94088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8211D6B4-BB36-4ADC-A1AE-11CE983F3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46501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B02AFF52-9D81-4B88-9E5B-379D8665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819526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81E564A-00C7-4732-9012-35F77414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430588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4ED1D3E-7CD6-4BD9-9BF0-E09A11821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94088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A13ED834-4CE2-46E0-9AE2-B78B7B3E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46501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4B041791-12B4-4A0E-8105-6D66FD0B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819526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C540944D-E961-4EB5-B848-889679E4C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600451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E7F750FA-EE4F-499D-9A26-A4DF9348D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89363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F3210D1C-DBD7-4A37-A5F6-34FC7BBB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816351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AF7A828E-A7B5-4EA1-890D-EFF081D8A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811588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DCB4CA4-6D91-4AB6-AAF0-6F5C88380E74}"/>
              </a:ext>
            </a:extLst>
          </p:cNvPr>
          <p:cNvGrpSpPr/>
          <p:nvPr/>
        </p:nvGrpSpPr>
        <p:grpSpPr>
          <a:xfrm>
            <a:off x="4570413" y="5363754"/>
            <a:ext cx="566738" cy="722313"/>
            <a:chOff x="4570413" y="5555483"/>
            <a:chExt cx="566738" cy="722313"/>
          </a:xfrm>
        </p:grpSpPr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A9191A8F-DDB7-437C-9227-1137F4BC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957121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018A45F3-5E9F-482B-BC50-62B3BF8E8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6001571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D77E27E5-6AAE-4772-A6A0-131D6CAE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953946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023F5F2B-5C88-4B72-9359-08F4672B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955533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8B68C9D4-4F15-460E-B02B-49F6C31D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999983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A8E51A9C-1722-4641-94DC-0C1E84F5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957121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8AB29F1A-3650-4478-9222-58E077BD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957121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BE422DD4-35E4-4C6A-806C-BBBE82E5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961883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1698C0B4-B456-40BB-80F1-FF5B8D05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660258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78499705-629B-4C94-8CE8-E63546494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555483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A94D0F46-E222-4AC6-9A8C-37AF38565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580883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085B3D0A-32DC-400E-82C2-E2E872D5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826946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891B1A81-6AD5-41C1-B32C-B601D285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745983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85E72F82-E622-471E-8A1D-629D296E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776146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1058DD52-1122-45FE-B2EA-7C1BF553C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745983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C38FA27-84F4-442C-AE9B-5FF81DFF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776146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3F606394-5BD3-4DD4-A28A-9651813B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896796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4DE13B3-9972-4022-B104-D521090E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933308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00F502C-B10A-4F23-87CA-D0F7C5D563C8}"/>
              </a:ext>
            </a:extLst>
          </p:cNvPr>
          <p:cNvGrpSpPr/>
          <p:nvPr/>
        </p:nvGrpSpPr>
        <p:grpSpPr>
          <a:xfrm>
            <a:off x="5668963" y="3563529"/>
            <a:ext cx="777875" cy="531813"/>
            <a:chOff x="5668963" y="3475038"/>
            <a:chExt cx="777875" cy="531813"/>
          </a:xfrm>
        </p:grpSpPr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0F32AED-1EF8-4EE9-B193-E546B15E3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75038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2CF7635D-4B7F-41CE-ACCF-40C1BFED9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59226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8B8E541-0389-43CF-A5B9-5E97D1076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829051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5FD27D63-C27D-418A-8064-8DC794487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506788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AC0E08A0-2095-42B1-BFCF-9A62C8C9E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89338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85D8CF41-47DE-463D-9311-0ABC821FD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89338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0ECCF6FE-C800-4C1B-9D33-2F6DDCEA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48076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D94A9FA9-3B75-4E7C-8E0A-15F8F8E83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622676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F5B6B748-6F57-49DD-958C-E5567B26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89338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037C3179-7789-448E-9B33-D7F1091B4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CFDFB993-D44B-41FA-9A32-ECD0CFE7B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D2D3426A-2F16-4D1A-98B4-377F723D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3523C8B-DA28-4CAE-9B65-A29945F4B954}"/>
              </a:ext>
            </a:extLst>
          </p:cNvPr>
          <p:cNvGrpSpPr/>
          <p:nvPr/>
        </p:nvGrpSpPr>
        <p:grpSpPr>
          <a:xfrm>
            <a:off x="5721350" y="5414554"/>
            <a:ext cx="673100" cy="622301"/>
            <a:chOff x="5721350" y="5326063"/>
            <a:chExt cx="673100" cy="622301"/>
          </a:xfrm>
        </p:grpSpPr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F3ED51F2-A693-4049-BCC4-FFFAA2B6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80063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5FEC316E-2FA1-4800-88E3-4E618804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80063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82869B2C-0F0A-4131-8D91-7D36A0F2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94376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238CEC6F-6016-4AB2-96FE-159F5992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91201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2E24CE42-4B25-4043-87B3-994A5967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89613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2A68779E-3019-4470-8615-C1AEF287F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421313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A2387E3A-C399-4AFD-B15D-AFE440E50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81638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8D2791D-1759-4907-B37B-F2016A0E7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534026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573D0402-337E-4963-A1CE-DA3DD0B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89576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FFB657CC-155D-4DFA-9250-576E34D9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97551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B64DF455-2C47-4F0B-B84B-E8BFD454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95963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745D7DD4-EAA9-498F-B80A-8173A74D2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76901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13F49F91-D5D5-4FF1-BBFB-F064808A2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719763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602D8B76-2263-42FB-92ED-68B09A4E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49888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8059510-5A90-4B17-895A-916782545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326063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F546BBC-EE80-4D50-841F-555205901305}"/>
              </a:ext>
            </a:extLst>
          </p:cNvPr>
          <p:cNvGrpSpPr/>
          <p:nvPr/>
        </p:nvGrpSpPr>
        <p:grpSpPr>
          <a:xfrm>
            <a:off x="4557713" y="4500154"/>
            <a:ext cx="590550" cy="592138"/>
            <a:chOff x="4557713" y="4411663"/>
            <a:chExt cx="590550" cy="592138"/>
          </a:xfrm>
        </p:grpSpPr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7005D237-92A2-49B4-893D-1CB8FF81A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8152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5B1A972C-9A3C-4480-967E-37A24B744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5297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9AD8785-4CD3-49CD-A731-B2026AD2B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65663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352C8F0F-17EE-409E-9A4C-CA66D1B3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641851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8FC0B177-6051-4043-BCE7-1CE0C1A6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730751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05E39EAC-19D7-4DC9-810F-CFBB5997B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521201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D4AA0C11-B6EB-4C5A-8690-F04D0CF4C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519613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9E32E228-F697-478D-AC5A-8C8EAC772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48226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D4AA568-0E00-436E-BF9D-B6EA0DEC2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411663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EBC1D6E-D6E4-4334-8305-AE8E30915ADE}"/>
              </a:ext>
            </a:extLst>
          </p:cNvPr>
          <p:cNvGrpSpPr/>
          <p:nvPr/>
        </p:nvGrpSpPr>
        <p:grpSpPr>
          <a:xfrm>
            <a:off x="8132763" y="5433604"/>
            <a:ext cx="663575" cy="581025"/>
            <a:chOff x="8132763" y="5345113"/>
            <a:chExt cx="663575" cy="581025"/>
          </a:xfrm>
        </p:grpSpPr>
        <p:sp>
          <p:nvSpPr>
            <p:cNvPr id="267" name="Freeform 249">
              <a:extLst>
                <a:ext uri="{FF2B5EF4-FFF2-40B4-BE49-F238E27FC236}">
                  <a16:creationId xmlns:a16="http://schemas.microsoft.com/office/drawing/2014/main" id="{39B25D19-5994-4841-9F2C-3890F32F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45113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0">
              <a:extLst>
                <a:ext uri="{FF2B5EF4-FFF2-40B4-BE49-F238E27FC236}">
                  <a16:creationId xmlns:a16="http://schemas.microsoft.com/office/drawing/2014/main" id="{7FF4E6BD-0508-4071-BAC3-928AFA79A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432426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51">
              <a:extLst>
                <a:ext uri="{FF2B5EF4-FFF2-40B4-BE49-F238E27FC236}">
                  <a16:creationId xmlns:a16="http://schemas.microsoft.com/office/drawing/2014/main" id="{81B4866B-7074-457D-BCD8-089A90955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52">
              <a:extLst>
                <a:ext uri="{FF2B5EF4-FFF2-40B4-BE49-F238E27FC236}">
                  <a16:creationId xmlns:a16="http://schemas.microsoft.com/office/drawing/2014/main" id="{1ACE5B5F-922B-49CC-9449-2B6B6180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3">
              <a:extLst>
                <a:ext uri="{FF2B5EF4-FFF2-40B4-BE49-F238E27FC236}">
                  <a16:creationId xmlns:a16="http://schemas.microsoft.com/office/drawing/2014/main" id="{297A0E68-B1FC-4C01-B321-A4B17F266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62613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135848F-F2CC-4C88-A026-34C047ECEA6C}"/>
              </a:ext>
            </a:extLst>
          </p:cNvPr>
          <p:cNvGrpSpPr/>
          <p:nvPr/>
        </p:nvGrpSpPr>
        <p:grpSpPr>
          <a:xfrm>
            <a:off x="3316288" y="4514442"/>
            <a:ext cx="668338" cy="563562"/>
            <a:chOff x="3316288" y="4425951"/>
            <a:chExt cx="668338" cy="563562"/>
          </a:xfrm>
        </p:grpSpPr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2EA66EE3-4DD7-466E-B0E8-31EECA704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535488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2B513686-4CB0-4309-B195-E6463CBB4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98988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50E0F12C-5547-48DB-8C01-39227100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425951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2FA548D8-9B7C-41A6-A6E3-8BB4142E9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425951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99C066E-ADEB-43FB-9301-07E93A14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B0B5899F-B0FB-468F-B759-CA7962F4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0FD9118-20CC-443F-899C-A9A966AA8325}"/>
              </a:ext>
            </a:extLst>
          </p:cNvPr>
          <p:cNvGrpSpPr/>
          <p:nvPr/>
        </p:nvGrpSpPr>
        <p:grpSpPr>
          <a:xfrm>
            <a:off x="6994525" y="5395504"/>
            <a:ext cx="533401" cy="660401"/>
            <a:chOff x="6994525" y="5307013"/>
            <a:chExt cx="533401" cy="660401"/>
          </a:xfrm>
        </p:grpSpPr>
        <p:sp>
          <p:nvSpPr>
            <p:cNvPr id="280" name="Freeform 260">
              <a:extLst>
                <a:ext uri="{FF2B5EF4-FFF2-40B4-BE49-F238E27FC236}">
                  <a16:creationId xmlns:a16="http://schemas.microsoft.com/office/drawing/2014/main" id="{BFBB1198-C2B5-45F5-B737-4F58AB77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813426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61">
              <a:extLst>
                <a:ext uri="{FF2B5EF4-FFF2-40B4-BE49-F238E27FC236}">
                  <a16:creationId xmlns:a16="http://schemas.microsoft.com/office/drawing/2014/main" id="{E224D894-8C8B-46E8-8A92-1F11732E2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99151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62">
              <a:extLst>
                <a:ext uri="{FF2B5EF4-FFF2-40B4-BE49-F238E27FC236}">
                  <a16:creationId xmlns:a16="http://schemas.microsoft.com/office/drawing/2014/main" id="{B1263346-AA61-46CD-A91E-A10E5074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816601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63">
              <a:extLst>
                <a:ext uri="{FF2B5EF4-FFF2-40B4-BE49-F238E27FC236}">
                  <a16:creationId xmlns:a16="http://schemas.microsoft.com/office/drawing/2014/main" id="{24A2088F-EEB1-49BB-9743-122204496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99151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4">
              <a:extLst>
                <a:ext uri="{FF2B5EF4-FFF2-40B4-BE49-F238E27FC236}">
                  <a16:creationId xmlns:a16="http://schemas.microsoft.com/office/drawing/2014/main" id="{16C52797-F643-4E9C-8041-0EC8E7C0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48338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5">
              <a:extLst>
                <a:ext uri="{FF2B5EF4-FFF2-40B4-BE49-F238E27FC236}">
                  <a16:creationId xmlns:a16="http://schemas.microsoft.com/office/drawing/2014/main" id="{E27A4C33-D639-414A-88E5-25F5C0DE2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722938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6">
              <a:extLst>
                <a:ext uri="{FF2B5EF4-FFF2-40B4-BE49-F238E27FC236}">
                  <a16:creationId xmlns:a16="http://schemas.microsoft.com/office/drawing/2014/main" id="{F4B969DE-FA2C-4350-A394-C25C993A3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49926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7">
              <a:extLst>
                <a:ext uri="{FF2B5EF4-FFF2-40B4-BE49-F238E27FC236}">
                  <a16:creationId xmlns:a16="http://schemas.microsoft.com/office/drawing/2014/main" id="{1BB760A0-C2BD-4E03-9F18-468287685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726113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8">
              <a:extLst>
                <a:ext uri="{FF2B5EF4-FFF2-40B4-BE49-F238E27FC236}">
                  <a16:creationId xmlns:a16="http://schemas.microsoft.com/office/drawing/2014/main" id="{D41988A8-BD60-4F9F-8EBA-CA398447C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307013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9">
              <a:extLst>
                <a:ext uri="{FF2B5EF4-FFF2-40B4-BE49-F238E27FC236}">
                  <a16:creationId xmlns:a16="http://schemas.microsoft.com/office/drawing/2014/main" id="{0D1CB4B8-DDDA-4BF2-93AB-0A15856C2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86413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70">
              <a:extLst>
                <a:ext uri="{FF2B5EF4-FFF2-40B4-BE49-F238E27FC236}">
                  <a16:creationId xmlns:a16="http://schemas.microsoft.com/office/drawing/2014/main" id="{8F83A553-0597-4F5F-A6BC-12D175EDD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402263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0244490-6126-4247-ABB2-ED4E6635287B}"/>
              </a:ext>
            </a:extLst>
          </p:cNvPr>
          <p:cNvGrpSpPr/>
          <p:nvPr/>
        </p:nvGrpSpPr>
        <p:grpSpPr>
          <a:xfrm>
            <a:off x="5662613" y="4539842"/>
            <a:ext cx="793750" cy="514350"/>
            <a:chOff x="5662613" y="4451351"/>
            <a:chExt cx="793750" cy="514350"/>
          </a:xfrm>
        </p:grpSpPr>
        <p:sp>
          <p:nvSpPr>
            <p:cNvPr id="292" name="Freeform 271">
              <a:extLst>
                <a:ext uri="{FF2B5EF4-FFF2-40B4-BE49-F238E27FC236}">
                  <a16:creationId xmlns:a16="http://schemas.microsoft.com/office/drawing/2014/main" id="{AB19E12A-1FFB-47C0-A529-D19EB145E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806951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2">
              <a:extLst>
                <a:ext uri="{FF2B5EF4-FFF2-40B4-BE49-F238E27FC236}">
                  <a16:creationId xmlns:a16="http://schemas.microsoft.com/office/drawing/2014/main" id="{6FD546C0-C898-4DF4-8D47-7142A58E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511676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73">
              <a:extLst>
                <a:ext uri="{FF2B5EF4-FFF2-40B4-BE49-F238E27FC236}">
                  <a16:creationId xmlns:a16="http://schemas.microsoft.com/office/drawing/2014/main" id="{5DCC7A7F-5DF7-4C29-86AF-9EA57288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511676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74">
              <a:extLst>
                <a:ext uri="{FF2B5EF4-FFF2-40B4-BE49-F238E27FC236}">
                  <a16:creationId xmlns:a16="http://schemas.microsoft.com/office/drawing/2014/main" id="{E03B145E-E28C-4896-A376-B016E833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51351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5">
              <a:extLst>
                <a:ext uri="{FF2B5EF4-FFF2-40B4-BE49-F238E27FC236}">
                  <a16:creationId xmlns:a16="http://schemas.microsoft.com/office/drawing/2014/main" id="{8681AD4E-51C9-4B24-8258-26A8FD4F5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824413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6">
              <a:extLst>
                <a:ext uri="{FF2B5EF4-FFF2-40B4-BE49-F238E27FC236}">
                  <a16:creationId xmlns:a16="http://schemas.microsoft.com/office/drawing/2014/main" id="{5FCFEAB0-B501-442F-B3B8-1D030EB8D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92676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7">
              <a:extLst>
                <a:ext uri="{FF2B5EF4-FFF2-40B4-BE49-F238E27FC236}">
                  <a16:creationId xmlns:a16="http://schemas.microsoft.com/office/drawing/2014/main" id="{F9A80F86-AEF7-4126-8162-D3DB368E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49788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8">
              <a:extLst>
                <a:ext uri="{FF2B5EF4-FFF2-40B4-BE49-F238E27FC236}">
                  <a16:creationId xmlns:a16="http://schemas.microsoft.com/office/drawing/2014/main" id="{49394149-EA23-4E99-9BB2-556E8721D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538663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9">
              <a:extLst>
                <a:ext uri="{FF2B5EF4-FFF2-40B4-BE49-F238E27FC236}">
                  <a16:creationId xmlns:a16="http://schemas.microsoft.com/office/drawing/2014/main" id="{D7610C98-E272-4332-8762-1EC4F889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35501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0">
              <a:extLst>
                <a:ext uri="{FF2B5EF4-FFF2-40B4-BE49-F238E27FC236}">
                  <a16:creationId xmlns:a16="http://schemas.microsoft.com/office/drawing/2014/main" id="{65B3EAEC-B410-4966-8768-D676C78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618038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1">
              <a:extLst>
                <a:ext uri="{FF2B5EF4-FFF2-40B4-BE49-F238E27FC236}">
                  <a16:creationId xmlns:a16="http://schemas.microsoft.com/office/drawing/2014/main" id="{4C63628D-8D0B-4552-8F34-54430653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94238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2">
              <a:extLst>
                <a:ext uri="{FF2B5EF4-FFF2-40B4-BE49-F238E27FC236}">
                  <a16:creationId xmlns:a16="http://schemas.microsoft.com/office/drawing/2014/main" id="{1F076BCD-714D-4588-891B-3340913C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08526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3">
              <a:extLst>
                <a:ext uri="{FF2B5EF4-FFF2-40B4-BE49-F238E27FC236}">
                  <a16:creationId xmlns:a16="http://schemas.microsoft.com/office/drawing/2014/main" id="{76F8BB86-66AF-4E02-AB64-24540878A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79963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4">
              <a:extLst>
                <a:ext uri="{FF2B5EF4-FFF2-40B4-BE49-F238E27FC236}">
                  <a16:creationId xmlns:a16="http://schemas.microsoft.com/office/drawing/2014/main" id="{6FFFDA78-23ED-40FB-87FC-9C6789C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60888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5">
              <a:extLst>
                <a:ext uri="{FF2B5EF4-FFF2-40B4-BE49-F238E27FC236}">
                  <a16:creationId xmlns:a16="http://schemas.microsoft.com/office/drawing/2014/main" id="{D4F309C0-104B-45CB-831D-002D1B4E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57738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6">
              <a:extLst>
                <a:ext uri="{FF2B5EF4-FFF2-40B4-BE49-F238E27FC236}">
                  <a16:creationId xmlns:a16="http://schemas.microsoft.com/office/drawing/2014/main" id="{56104BE6-9872-4AAF-A33E-C8E4BC660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62501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">
              <a:extLst>
                <a:ext uri="{FF2B5EF4-FFF2-40B4-BE49-F238E27FC236}">
                  <a16:creationId xmlns:a16="http://schemas.microsoft.com/office/drawing/2014/main" id="{7D6BCE40-04F5-47B7-B32B-4EA6C7B7E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8988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8">
              <a:extLst>
                <a:ext uri="{FF2B5EF4-FFF2-40B4-BE49-F238E27FC236}">
                  <a16:creationId xmlns:a16="http://schemas.microsoft.com/office/drawing/2014/main" id="{0B4A3C02-8A34-45C3-AF79-C0DBACF8D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7401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935C739-A96E-472B-9BF1-6BC83911443D}"/>
              </a:ext>
            </a:extLst>
          </p:cNvPr>
          <p:cNvGrpSpPr/>
          <p:nvPr/>
        </p:nvGrpSpPr>
        <p:grpSpPr>
          <a:xfrm>
            <a:off x="8075613" y="3501617"/>
            <a:ext cx="777875" cy="655637"/>
            <a:chOff x="8075613" y="3413126"/>
            <a:chExt cx="777875" cy="655637"/>
          </a:xfrm>
        </p:grpSpPr>
        <p:sp>
          <p:nvSpPr>
            <p:cNvPr id="311" name="Freeform 289">
              <a:extLst>
                <a:ext uri="{FF2B5EF4-FFF2-40B4-BE49-F238E27FC236}">
                  <a16:creationId xmlns:a16="http://schemas.microsoft.com/office/drawing/2014/main" id="{4C476127-25B7-4598-AEDE-E49600FB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76626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90">
              <a:extLst>
                <a:ext uri="{FF2B5EF4-FFF2-40B4-BE49-F238E27FC236}">
                  <a16:creationId xmlns:a16="http://schemas.microsoft.com/office/drawing/2014/main" id="{AD866FB5-C57A-4614-9C07-A82FE111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4131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91">
              <a:extLst>
                <a:ext uri="{FF2B5EF4-FFF2-40B4-BE49-F238E27FC236}">
                  <a16:creationId xmlns:a16="http://schemas.microsoft.com/office/drawing/2014/main" id="{C662B333-D857-4336-8A61-7EF9C589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92">
              <a:extLst>
                <a:ext uri="{FF2B5EF4-FFF2-40B4-BE49-F238E27FC236}">
                  <a16:creationId xmlns:a16="http://schemas.microsoft.com/office/drawing/2014/main" id="{B023EB6B-E3FC-42D6-9DF9-CD609D44D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3">
              <a:extLst>
                <a:ext uri="{FF2B5EF4-FFF2-40B4-BE49-F238E27FC236}">
                  <a16:creationId xmlns:a16="http://schemas.microsoft.com/office/drawing/2014/main" id="{0B8BA8DA-4A1B-49A2-BF27-1A67E48A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623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4">
              <a:extLst>
                <a:ext uri="{FF2B5EF4-FFF2-40B4-BE49-F238E27FC236}">
                  <a16:creationId xmlns:a16="http://schemas.microsoft.com/office/drawing/2014/main" id="{3BBBF33E-2E21-4A68-98D3-871AE9B1D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56001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5">
              <a:extLst>
                <a:ext uri="{FF2B5EF4-FFF2-40B4-BE49-F238E27FC236}">
                  <a16:creationId xmlns:a16="http://schemas.microsoft.com/office/drawing/2014/main" id="{0DF68912-B0AF-467D-B816-876B88041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6">
              <a:extLst>
                <a:ext uri="{FF2B5EF4-FFF2-40B4-BE49-F238E27FC236}">
                  <a16:creationId xmlns:a16="http://schemas.microsoft.com/office/drawing/2014/main" id="{EAF55D18-BF2E-4C17-BDB8-570B5501B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7">
              <a:extLst>
                <a:ext uri="{FF2B5EF4-FFF2-40B4-BE49-F238E27FC236}">
                  <a16:creationId xmlns:a16="http://schemas.microsoft.com/office/drawing/2014/main" id="{0AB49CB8-7B68-4FDA-9721-7BE7E2F5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8036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8">
              <a:extLst>
                <a:ext uri="{FF2B5EF4-FFF2-40B4-BE49-F238E27FC236}">
                  <a16:creationId xmlns:a16="http://schemas.microsoft.com/office/drawing/2014/main" id="{FE957545-78B2-4503-8EC6-1FB6258E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825876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9">
              <a:extLst>
                <a:ext uri="{FF2B5EF4-FFF2-40B4-BE49-F238E27FC236}">
                  <a16:creationId xmlns:a16="http://schemas.microsoft.com/office/drawing/2014/main" id="{764C496A-E7E7-4349-9690-841DF8B5A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00">
              <a:extLst>
                <a:ext uri="{FF2B5EF4-FFF2-40B4-BE49-F238E27FC236}">
                  <a16:creationId xmlns:a16="http://schemas.microsoft.com/office/drawing/2014/main" id="{68A8449D-E3CF-4028-A14B-E026E0C649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01">
              <a:extLst>
                <a:ext uri="{FF2B5EF4-FFF2-40B4-BE49-F238E27FC236}">
                  <a16:creationId xmlns:a16="http://schemas.microsoft.com/office/drawing/2014/main" id="{D137C39C-58D4-4561-B2F5-3AF66A0F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623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02">
              <a:extLst>
                <a:ext uri="{FF2B5EF4-FFF2-40B4-BE49-F238E27FC236}">
                  <a16:creationId xmlns:a16="http://schemas.microsoft.com/office/drawing/2014/main" id="{7C108B28-21EF-4165-925E-F4EB241C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56001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3">
              <a:extLst>
                <a:ext uri="{FF2B5EF4-FFF2-40B4-BE49-F238E27FC236}">
                  <a16:creationId xmlns:a16="http://schemas.microsoft.com/office/drawing/2014/main" id="{362A55BA-237A-4C2D-A487-14F5ED291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4">
              <a:extLst>
                <a:ext uri="{FF2B5EF4-FFF2-40B4-BE49-F238E27FC236}">
                  <a16:creationId xmlns:a16="http://schemas.microsoft.com/office/drawing/2014/main" id="{81358965-B1BC-403D-997B-400BCB6EC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5">
              <a:extLst>
                <a:ext uri="{FF2B5EF4-FFF2-40B4-BE49-F238E27FC236}">
                  <a16:creationId xmlns:a16="http://schemas.microsoft.com/office/drawing/2014/main" id="{CA2D3C66-E287-4502-85A3-B1B8809C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8036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6">
              <a:extLst>
                <a:ext uri="{FF2B5EF4-FFF2-40B4-BE49-F238E27FC236}">
                  <a16:creationId xmlns:a16="http://schemas.microsoft.com/office/drawing/2014/main" id="{5E234A14-22EE-4BEF-B976-D0C2C53A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825876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7">
              <a:extLst>
                <a:ext uri="{FF2B5EF4-FFF2-40B4-BE49-F238E27FC236}">
                  <a16:creationId xmlns:a16="http://schemas.microsoft.com/office/drawing/2014/main" id="{293DE97E-A476-4BA2-B851-A232F2EBA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65526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8">
              <a:extLst>
                <a:ext uri="{FF2B5EF4-FFF2-40B4-BE49-F238E27FC236}">
                  <a16:creationId xmlns:a16="http://schemas.microsoft.com/office/drawing/2014/main" id="{015638F2-CEFA-44F1-9425-AE56564FC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52863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C4587454-8CFF-4D70-86DC-7D72C5F39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94138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10">
              <a:extLst>
                <a:ext uri="{FF2B5EF4-FFF2-40B4-BE49-F238E27FC236}">
                  <a16:creationId xmlns:a16="http://schemas.microsoft.com/office/drawing/2014/main" id="{CCC510FC-BEB0-4FD9-9087-AC2DD8B7B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603626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11">
              <a:extLst>
                <a:ext uri="{FF2B5EF4-FFF2-40B4-BE49-F238E27FC236}">
                  <a16:creationId xmlns:a16="http://schemas.microsoft.com/office/drawing/2014/main" id="{24205BF6-5EAB-4B0E-8CF9-4B8A393C2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603626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405CE5-E469-4901-872C-8791B7C32B98}"/>
              </a:ext>
            </a:extLst>
          </p:cNvPr>
          <p:cNvGrpSpPr/>
          <p:nvPr/>
        </p:nvGrpSpPr>
        <p:grpSpPr>
          <a:xfrm>
            <a:off x="8054975" y="4549367"/>
            <a:ext cx="820738" cy="493712"/>
            <a:chOff x="8054975" y="4460876"/>
            <a:chExt cx="820738" cy="493712"/>
          </a:xfrm>
        </p:grpSpPr>
        <p:sp>
          <p:nvSpPr>
            <p:cNvPr id="335" name="Freeform 312">
              <a:extLst>
                <a:ext uri="{FF2B5EF4-FFF2-40B4-BE49-F238E27FC236}">
                  <a16:creationId xmlns:a16="http://schemas.microsoft.com/office/drawing/2014/main" id="{24832CD4-2F92-46B7-8728-0836EF51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4545013"/>
              <a:ext cx="371475" cy="409575"/>
            </a:xfrm>
            <a:custGeom>
              <a:avLst/>
              <a:gdLst>
                <a:gd name="T0" fmla="*/ 102 w 185"/>
                <a:gd name="T1" fmla="*/ 204 h 204"/>
                <a:gd name="T2" fmla="*/ 0 w 185"/>
                <a:gd name="T3" fmla="*/ 102 h 204"/>
                <a:gd name="T4" fmla="*/ 102 w 185"/>
                <a:gd name="T5" fmla="*/ 0 h 204"/>
                <a:gd name="T6" fmla="*/ 184 w 185"/>
                <a:gd name="T7" fmla="*/ 41 h 204"/>
                <a:gd name="T8" fmla="*/ 183 w 185"/>
                <a:gd name="T9" fmla="*/ 45 h 204"/>
                <a:gd name="T10" fmla="*/ 179 w 185"/>
                <a:gd name="T11" fmla="*/ 45 h 204"/>
                <a:gd name="T12" fmla="*/ 102 w 185"/>
                <a:gd name="T13" fmla="*/ 6 h 204"/>
                <a:gd name="T14" fmla="*/ 6 w 185"/>
                <a:gd name="T15" fmla="*/ 102 h 204"/>
                <a:gd name="T16" fmla="*/ 102 w 185"/>
                <a:gd name="T17" fmla="*/ 198 h 204"/>
                <a:gd name="T18" fmla="*/ 179 w 185"/>
                <a:gd name="T19" fmla="*/ 159 h 204"/>
                <a:gd name="T20" fmla="*/ 183 w 185"/>
                <a:gd name="T21" fmla="*/ 158 h 204"/>
                <a:gd name="T22" fmla="*/ 184 w 185"/>
                <a:gd name="T23" fmla="*/ 162 h 204"/>
                <a:gd name="T24" fmla="*/ 102 w 185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04">
                  <a:moveTo>
                    <a:pt x="102" y="204"/>
                  </a:moveTo>
                  <a:cubicBezTo>
                    <a:pt x="45" y="204"/>
                    <a:pt x="0" y="158"/>
                    <a:pt x="0" y="102"/>
                  </a:cubicBezTo>
                  <a:cubicBezTo>
                    <a:pt x="0" y="45"/>
                    <a:pt x="45" y="0"/>
                    <a:pt x="102" y="0"/>
                  </a:cubicBezTo>
                  <a:cubicBezTo>
                    <a:pt x="134" y="0"/>
                    <a:pt x="165" y="15"/>
                    <a:pt x="184" y="41"/>
                  </a:cubicBezTo>
                  <a:cubicBezTo>
                    <a:pt x="185" y="42"/>
                    <a:pt x="185" y="44"/>
                    <a:pt x="183" y="45"/>
                  </a:cubicBezTo>
                  <a:cubicBezTo>
                    <a:pt x="182" y="46"/>
                    <a:pt x="180" y="46"/>
                    <a:pt x="179" y="45"/>
                  </a:cubicBezTo>
                  <a:cubicBezTo>
                    <a:pt x="161" y="20"/>
                    <a:pt x="132" y="6"/>
                    <a:pt x="102" y="6"/>
                  </a:cubicBezTo>
                  <a:cubicBezTo>
                    <a:pt x="49" y="6"/>
                    <a:pt x="6" y="49"/>
                    <a:pt x="6" y="102"/>
                  </a:cubicBezTo>
                  <a:cubicBezTo>
                    <a:pt x="6" y="155"/>
                    <a:pt x="49" y="198"/>
                    <a:pt x="102" y="198"/>
                  </a:cubicBezTo>
                  <a:cubicBezTo>
                    <a:pt x="132" y="198"/>
                    <a:pt x="161" y="183"/>
                    <a:pt x="179" y="159"/>
                  </a:cubicBezTo>
                  <a:cubicBezTo>
                    <a:pt x="180" y="157"/>
                    <a:pt x="182" y="157"/>
                    <a:pt x="183" y="158"/>
                  </a:cubicBezTo>
                  <a:cubicBezTo>
                    <a:pt x="185" y="159"/>
                    <a:pt x="185" y="161"/>
                    <a:pt x="184" y="162"/>
                  </a:cubicBezTo>
                  <a:cubicBezTo>
                    <a:pt x="165" y="188"/>
                    <a:pt x="134" y="204"/>
                    <a:pt x="102" y="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3">
              <a:extLst>
                <a:ext uri="{FF2B5EF4-FFF2-40B4-BE49-F238E27FC236}">
                  <a16:creationId xmlns:a16="http://schemas.microsoft.com/office/drawing/2014/main" id="{88C52B88-EC89-4F10-A964-0EDC8B4C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595813"/>
              <a:ext cx="304800" cy="309563"/>
            </a:xfrm>
            <a:custGeom>
              <a:avLst/>
              <a:gdLst>
                <a:gd name="T0" fmla="*/ 77 w 152"/>
                <a:gd name="T1" fmla="*/ 154 h 154"/>
                <a:gd name="T2" fmla="*/ 0 w 152"/>
                <a:gd name="T3" fmla="*/ 77 h 154"/>
                <a:gd name="T4" fmla="*/ 77 w 152"/>
                <a:gd name="T5" fmla="*/ 0 h 154"/>
                <a:gd name="T6" fmla="*/ 152 w 152"/>
                <a:gd name="T7" fmla="*/ 56 h 154"/>
                <a:gd name="T8" fmla="*/ 150 w 152"/>
                <a:gd name="T9" fmla="*/ 59 h 154"/>
                <a:gd name="T10" fmla="*/ 146 w 152"/>
                <a:gd name="T11" fmla="*/ 57 h 154"/>
                <a:gd name="T12" fmla="*/ 77 w 152"/>
                <a:gd name="T13" fmla="*/ 6 h 154"/>
                <a:gd name="T14" fmla="*/ 6 w 152"/>
                <a:gd name="T15" fmla="*/ 77 h 154"/>
                <a:gd name="T16" fmla="*/ 77 w 152"/>
                <a:gd name="T17" fmla="*/ 148 h 154"/>
                <a:gd name="T18" fmla="*/ 146 w 152"/>
                <a:gd name="T19" fmla="*/ 95 h 154"/>
                <a:gd name="T20" fmla="*/ 150 w 152"/>
                <a:gd name="T21" fmla="*/ 93 h 154"/>
                <a:gd name="T22" fmla="*/ 152 w 152"/>
                <a:gd name="T23" fmla="*/ 96 h 154"/>
                <a:gd name="T24" fmla="*/ 77 w 152"/>
                <a:gd name="T2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4">
                  <a:moveTo>
                    <a:pt x="77" y="154"/>
                  </a:moveTo>
                  <a:cubicBezTo>
                    <a:pt x="35" y="154"/>
                    <a:pt x="0" y="119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112" y="0"/>
                    <a:pt x="142" y="23"/>
                    <a:pt x="152" y="56"/>
                  </a:cubicBezTo>
                  <a:cubicBezTo>
                    <a:pt x="152" y="57"/>
                    <a:pt x="151" y="59"/>
                    <a:pt x="150" y="59"/>
                  </a:cubicBezTo>
                  <a:cubicBezTo>
                    <a:pt x="148" y="60"/>
                    <a:pt x="146" y="59"/>
                    <a:pt x="146" y="57"/>
                  </a:cubicBezTo>
                  <a:cubicBezTo>
                    <a:pt x="137" y="27"/>
                    <a:pt x="109" y="6"/>
                    <a:pt x="77" y="6"/>
                  </a:cubicBezTo>
                  <a:cubicBezTo>
                    <a:pt x="38" y="6"/>
                    <a:pt x="6" y="37"/>
                    <a:pt x="6" y="77"/>
                  </a:cubicBezTo>
                  <a:cubicBezTo>
                    <a:pt x="6" y="116"/>
                    <a:pt x="38" y="148"/>
                    <a:pt x="77" y="148"/>
                  </a:cubicBezTo>
                  <a:cubicBezTo>
                    <a:pt x="110" y="148"/>
                    <a:pt x="138" y="126"/>
                    <a:pt x="146" y="95"/>
                  </a:cubicBezTo>
                  <a:cubicBezTo>
                    <a:pt x="147" y="93"/>
                    <a:pt x="148" y="92"/>
                    <a:pt x="150" y="93"/>
                  </a:cubicBezTo>
                  <a:cubicBezTo>
                    <a:pt x="152" y="93"/>
                    <a:pt x="152" y="95"/>
                    <a:pt x="152" y="96"/>
                  </a:cubicBezTo>
                  <a:cubicBezTo>
                    <a:pt x="143" y="130"/>
                    <a:pt x="112" y="154"/>
                    <a:pt x="7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14">
              <a:extLst>
                <a:ext uri="{FF2B5EF4-FFF2-40B4-BE49-F238E27FC236}">
                  <a16:creationId xmlns:a16="http://schemas.microsoft.com/office/drawing/2014/main" id="{72BCB64E-C417-4589-9F86-2D8AEB107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8013" y="4722813"/>
              <a:ext cx="66675" cy="63500"/>
            </a:xfrm>
            <a:custGeom>
              <a:avLst/>
              <a:gdLst>
                <a:gd name="T0" fmla="*/ 16 w 33"/>
                <a:gd name="T1" fmla="*/ 32 h 32"/>
                <a:gd name="T2" fmla="*/ 0 w 33"/>
                <a:gd name="T3" fmla="*/ 16 h 32"/>
                <a:gd name="T4" fmla="*/ 16 w 33"/>
                <a:gd name="T5" fmla="*/ 0 h 32"/>
                <a:gd name="T6" fmla="*/ 33 w 33"/>
                <a:gd name="T7" fmla="*/ 16 h 32"/>
                <a:gd name="T8" fmla="*/ 16 w 33"/>
                <a:gd name="T9" fmla="*/ 32 h 32"/>
                <a:gd name="T10" fmla="*/ 16 w 33"/>
                <a:gd name="T11" fmla="*/ 6 h 32"/>
                <a:gd name="T12" fmla="*/ 6 w 33"/>
                <a:gd name="T13" fmla="*/ 16 h 32"/>
                <a:gd name="T14" fmla="*/ 16 w 33"/>
                <a:gd name="T15" fmla="*/ 26 h 32"/>
                <a:gd name="T16" fmla="*/ 27 w 33"/>
                <a:gd name="T17" fmla="*/ 16 h 32"/>
                <a:gd name="T18" fmla="*/ 16 w 33"/>
                <a:gd name="T1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2"/>
                    <a:pt x="16" y="32"/>
                  </a:cubicBezTo>
                  <a:close/>
                  <a:moveTo>
                    <a:pt x="16" y="6"/>
                  </a:moveTo>
                  <a:cubicBezTo>
                    <a:pt x="11" y="6"/>
                    <a:pt x="6" y="10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7" y="22"/>
                    <a:pt x="27" y="16"/>
                  </a:cubicBezTo>
                  <a:cubicBezTo>
                    <a:pt x="27" y="10"/>
                    <a:pt x="22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15">
              <a:extLst>
                <a:ext uri="{FF2B5EF4-FFF2-40B4-BE49-F238E27FC236}">
                  <a16:creationId xmlns:a16="http://schemas.microsoft.com/office/drawing/2014/main" id="{2B88A64B-590C-4E45-970A-D6CDBF5C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664076"/>
              <a:ext cx="12700" cy="69850"/>
            </a:xfrm>
            <a:custGeom>
              <a:avLst/>
              <a:gdLst>
                <a:gd name="T0" fmla="*/ 3 w 6"/>
                <a:gd name="T1" fmla="*/ 35 h 35"/>
                <a:gd name="T2" fmla="*/ 0 w 6"/>
                <a:gd name="T3" fmla="*/ 32 h 35"/>
                <a:gd name="T4" fmla="*/ 0 w 6"/>
                <a:gd name="T5" fmla="*/ 3 h 35"/>
                <a:gd name="T6" fmla="*/ 3 w 6"/>
                <a:gd name="T7" fmla="*/ 0 h 35"/>
                <a:gd name="T8" fmla="*/ 6 w 6"/>
                <a:gd name="T9" fmla="*/ 3 h 35"/>
                <a:gd name="T10" fmla="*/ 6 w 6"/>
                <a:gd name="T11" fmla="*/ 32 h 35"/>
                <a:gd name="T12" fmla="*/ 3 w 6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5">
                  <a:moveTo>
                    <a:pt x="3" y="35"/>
                  </a:move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5"/>
                    <a:pt x="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16">
              <a:extLst>
                <a:ext uri="{FF2B5EF4-FFF2-40B4-BE49-F238E27FC236}">
                  <a16:creationId xmlns:a16="http://schemas.microsoft.com/office/drawing/2014/main" id="{4161B36E-B6F5-4489-9846-25B7CDD0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4765676"/>
              <a:ext cx="73025" cy="68263"/>
            </a:xfrm>
            <a:custGeom>
              <a:avLst/>
              <a:gdLst>
                <a:gd name="T0" fmla="*/ 32 w 36"/>
                <a:gd name="T1" fmla="*/ 34 h 34"/>
                <a:gd name="T2" fmla="*/ 30 w 36"/>
                <a:gd name="T3" fmla="*/ 33 h 34"/>
                <a:gd name="T4" fmla="*/ 2 w 36"/>
                <a:gd name="T5" fmla="*/ 6 h 34"/>
                <a:gd name="T6" fmla="*/ 1 w 36"/>
                <a:gd name="T7" fmla="*/ 2 h 34"/>
                <a:gd name="T8" fmla="*/ 6 w 36"/>
                <a:gd name="T9" fmla="*/ 2 h 34"/>
                <a:gd name="T10" fmla="*/ 34 w 36"/>
                <a:gd name="T11" fmla="*/ 29 h 34"/>
                <a:gd name="T12" fmla="*/ 35 w 36"/>
                <a:gd name="T13" fmla="*/ 33 h 34"/>
                <a:gd name="T14" fmla="*/ 32 w 3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2" y="34"/>
                  </a:moveTo>
                  <a:cubicBezTo>
                    <a:pt x="32" y="34"/>
                    <a:pt x="31" y="34"/>
                    <a:pt x="30" y="3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5" y="33"/>
                  </a:cubicBezTo>
                  <a:cubicBezTo>
                    <a:pt x="34" y="34"/>
                    <a:pt x="33" y="34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17">
              <a:extLst>
                <a:ext uri="{FF2B5EF4-FFF2-40B4-BE49-F238E27FC236}">
                  <a16:creationId xmlns:a16="http://schemas.microsoft.com/office/drawing/2014/main" id="{BBFAAD0E-CFE1-4439-8BA3-172E6571D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4497388"/>
              <a:ext cx="65088" cy="57150"/>
            </a:xfrm>
            <a:custGeom>
              <a:avLst/>
              <a:gdLst>
                <a:gd name="T0" fmla="*/ 29 w 32"/>
                <a:gd name="T1" fmla="*/ 29 h 29"/>
                <a:gd name="T2" fmla="*/ 26 w 32"/>
                <a:gd name="T3" fmla="*/ 26 h 29"/>
                <a:gd name="T4" fmla="*/ 26 w 32"/>
                <a:gd name="T5" fmla="*/ 6 h 29"/>
                <a:gd name="T6" fmla="*/ 6 w 32"/>
                <a:gd name="T7" fmla="*/ 6 h 29"/>
                <a:gd name="T8" fmla="*/ 6 w 32"/>
                <a:gd name="T9" fmla="*/ 26 h 29"/>
                <a:gd name="T10" fmla="*/ 3 w 32"/>
                <a:gd name="T11" fmla="*/ 29 h 29"/>
                <a:gd name="T12" fmla="*/ 0 w 32"/>
                <a:gd name="T13" fmla="*/ 26 h 29"/>
                <a:gd name="T14" fmla="*/ 0 w 32"/>
                <a:gd name="T15" fmla="*/ 3 h 29"/>
                <a:gd name="T16" fmla="*/ 3 w 32"/>
                <a:gd name="T17" fmla="*/ 0 h 29"/>
                <a:gd name="T18" fmla="*/ 29 w 32"/>
                <a:gd name="T19" fmla="*/ 0 h 29"/>
                <a:gd name="T20" fmla="*/ 32 w 32"/>
                <a:gd name="T21" fmla="*/ 3 h 29"/>
                <a:gd name="T22" fmla="*/ 32 w 32"/>
                <a:gd name="T23" fmla="*/ 26 h 29"/>
                <a:gd name="T24" fmla="*/ 29 w 32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9">
                  <a:moveTo>
                    <a:pt x="29" y="29"/>
                  </a:moveTo>
                  <a:cubicBezTo>
                    <a:pt x="27" y="29"/>
                    <a:pt x="26" y="28"/>
                    <a:pt x="26" y="2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4" y="29"/>
                    <a:pt x="3" y="29"/>
                  </a:cubicBezTo>
                  <a:cubicBezTo>
                    <a:pt x="1" y="29"/>
                    <a:pt x="0" y="28"/>
                    <a:pt x="0" y="2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1" y="29"/>
                    <a:pt x="2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18">
              <a:extLst>
                <a:ext uri="{FF2B5EF4-FFF2-40B4-BE49-F238E27FC236}">
                  <a16:creationId xmlns:a16="http://schemas.microsoft.com/office/drawing/2014/main" id="{4A20081D-4816-443A-9161-F63EABA88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438" y="4460876"/>
              <a:ext cx="119063" cy="47625"/>
            </a:xfrm>
            <a:custGeom>
              <a:avLst/>
              <a:gdLst>
                <a:gd name="T0" fmla="*/ 56 w 59"/>
                <a:gd name="T1" fmla="*/ 24 h 24"/>
                <a:gd name="T2" fmla="*/ 3 w 59"/>
                <a:gd name="T3" fmla="*/ 24 h 24"/>
                <a:gd name="T4" fmla="*/ 0 w 59"/>
                <a:gd name="T5" fmla="*/ 21 h 24"/>
                <a:gd name="T6" fmla="*/ 0 w 59"/>
                <a:gd name="T7" fmla="*/ 3 h 24"/>
                <a:gd name="T8" fmla="*/ 3 w 59"/>
                <a:gd name="T9" fmla="*/ 0 h 24"/>
                <a:gd name="T10" fmla="*/ 56 w 59"/>
                <a:gd name="T11" fmla="*/ 0 h 24"/>
                <a:gd name="T12" fmla="*/ 59 w 59"/>
                <a:gd name="T13" fmla="*/ 3 h 24"/>
                <a:gd name="T14" fmla="*/ 59 w 59"/>
                <a:gd name="T15" fmla="*/ 21 h 24"/>
                <a:gd name="T16" fmla="*/ 56 w 59"/>
                <a:gd name="T17" fmla="*/ 24 h 24"/>
                <a:gd name="T18" fmla="*/ 6 w 59"/>
                <a:gd name="T19" fmla="*/ 18 h 24"/>
                <a:gd name="T20" fmla="*/ 53 w 59"/>
                <a:gd name="T21" fmla="*/ 18 h 24"/>
                <a:gd name="T22" fmla="*/ 53 w 59"/>
                <a:gd name="T23" fmla="*/ 6 h 24"/>
                <a:gd name="T24" fmla="*/ 6 w 59"/>
                <a:gd name="T25" fmla="*/ 6 h 24"/>
                <a:gd name="T26" fmla="*/ 6 w 59"/>
                <a:gd name="T2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24">
                  <a:moveTo>
                    <a:pt x="56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2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4"/>
                    <a:pt x="56" y="24"/>
                  </a:cubicBezTo>
                  <a:close/>
                  <a:moveTo>
                    <a:pt x="6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19">
              <a:extLst>
                <a:ext uri="{FF2B5EF4-FFF2-40B4-BE49-F238E27FC236}">
                  <a16:creationId xmlns:a16="http://schemas.microsoft.com/office/drawing/2014/main" id="{3A9AA668-C2CA-4AD8-972D-DDDBB30A6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4529138"/>
              <a:ext cx="76200" cy="68263"/>
            </a:xfrm>
            <a:custGeom>
              <a:avLst/>
              <a:gdLst>
                <a:gd name="T0" fmla="*/ 12 w 38"/>
                <a:gd name="T1" fmla="*/ 34 h 34"/>
                <a:gd name="T2" fmla="*/ 9 w 38"/>
                <a:gd name="T3" fmla="*/ 32 h 34"/>
                <a:gd name="T4" fmla="*/ 1 w 38"/>
                <a:gd name="T5" fmla="*/ 18 h 34"/>
                <a:gd name="T6" fmla="*/ 0 w 38"/>
                <a:gd name="T7" fmla="*/ 15 h 34"/>
                <a:gd name="T8" fmla="*/ 2 w 38"/>
                <a:gd name="T9" fmla="*/ 14 h 34"/>
                <a:gd name="T10" fmla="*/ 25 w 38"/>
                <a:gd name="T11" fmla="*/ 0 h 34"/>
                <a:gd name="T12" fmla="*/ 27 w 38"/>
                <a:gd name="T13" fmla="*/ 0 h 34"/>
                <a:gd name="T14" fmla="*/ 29 w 38"/>
                <a:gd name="T15" fmla="*/ 1 h 34"/>
                <a:gd name="T16" fmla="*/ 37 w 38"/>
                <a:gd name="T17" fmla="*/ 15 h 34"/>
                <a:gd name="T18" fmla="*/ 36 w 38"/>
                <a:gd name="T19" fmla="*/ 20 h 34"/>
                <a:gd name="T20" fmla="*/ 32 w 38"/>
                <a:gd name="T21" fmla="*/ 18 h 34"/>
                <a:gd name="T22" fmla="*/ 25 w 38"/>
                <a:gd name="T23" fmla="*/ 7 h 34"/>
                <a:gd name="T24" fmla="*/ 7 w 38"/>
                <a:gd name="T25" fmla="*/ 17 h 34"/>
                <a:gd name="T26" fmla="*/ 14 w 38"/>
                <a:gd name="T27" fmla="*/ 29 h 34"/>
                <a:gd name="T28" fmla="*/ 13 w 38"/>
                <a:gd name="T29" fmla="*/ 33 h 34"/>
                <a:gd name="T30" fmla="*/ 12 w 38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4">
                  <a:moveTo>
                    <a:pt x="12" y="34"/>
                  </a:moveTo>
                  <a:cubicBezTo>
                    <a:pt x="11" y="34"/>
                    <a:pt x="10" y="33"/>
                    <a:pt x="9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7"/>
                    <a:pt x="37" y="19"/>
                    <a:pt x="36" y="20"/>
                  </a:cubicBezTo>
                  <a:cubicBezTo>
                    <a:pt x="34" y="20"/>
                    <a:pt x="33" y="20"/>
                    <a:pt x="32" y="1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31"/>
                    <a:pt x="15" y="32"/>
                    <a:pt x="13" y="33"/>
                  </a:cubicBezTo>
                  <a:cubicBezTo>
                    <a:pt x="13" y="34"/>
                    <a:pt x="12" y="34"/>
                    <a:pt x="1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20">
              <a:extLst>
                <a:ext uri="{FF2B5EF4-FFF2-40B4-BE49-F238E27FC236}">
                  <a16:creationId xmlns:a16="http://schemas.microsoft.com/office/drawing/2014/main" id="{F8D6A25A-78FD-4FA9-91D8-12216307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4529138"/>
              <a:ext cx="76200" cy="68263"/>
            </a:xfrm>
            <a:custGeom>
              <a:avLst/>
              <a:gdLst>
                <a:gd name="T0" fmla="*/ 26 w 38"/>
                <a:gd name="T1" fmla="*/ 34 h 34"/>
                <a:gd name="T2" fmla="*/ 25 w 38"/>
                <a:gd name="T3" fmla="*/ 33 h 34"/>
                <a:gd name="T4" fmla="*/ 24 w 38"/>
                <a:gd name="T5" fmla="*/ 29 h 34"/>
                <a:gd name="T6" fmla="*/ 30 w 38"/>
                <a:gd name="T7" fmla="*/ 17 h 34"/>
                <a:gd name="T8" fmla="*/ 13 w 38"/>
                <a:gd name="T9" fmla="*/ 7 h 34"/>
                <a:gd name="T10" fmla="*/ 6 w 38"/>
                <a:gd name="T11" fmla="*/ 18 h 34"/>
                <a:gd name="T12" fmla="*/ 2 w 38"/>
                <a:gd name="T13" fmla="*/ 20 h 34"/>
                <a:gd name="T14" fmla="*/ 1 w 38"/>
                <a:gd name="T15" fmla="*/ 15 h 34"/>
                <a:gd name="T16" fmla="*/ 9 w 38"/>
                <a:gd name="T17" fmla="*/ 1 h 34"/>
                <a:gd name="T18" fmla="*/ 11 w 38"/>
                <a:gd name="T19" fmla="*/ 0 h 34"/>
                <a:gd name="T20" fmla="*/ 13 w 38"/>
                <a:gd name="T21" fmla="*/ 0 h 34"/>
                <a:gd name="T22" fmla="*/ 36 w 38"/>
                <a:gd name="T23" fmla="*/ 14 h 34"/>
                <a:gd name="T24" fmla="*/ 37 w 38"/>
                <a:gd name="T25" fmla="*/ 18 h 34"/>
                <a:gd name="T26" fmla="*/ 29 w 38"/>
                <a:gd name="T27" fmla="*/ 32 h 34"/>
                <a:gd name="T28" fmla="*/ 26 w 38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4">
                  <a:moveTo>
                    <a:pt x="26" y="34"/>
                  </a:moveTo>
                  <a:cubicBezTo>
                    <a:pt x="26" y="34"/>
                    <a:pt x="25" y="34"/>
                    <a:pt x="25" y="33"/>
                  </a:cubicBezTo>
                  <a:cubicBezTo>
                    <a:pt x="23" y="32"/>
                    <a:pt x="23" y="31"/>
                    <a:pt x="24" y="29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4"/>
                    <a:pt x="38" y="16"/>
                    <a:pt x="37" y="18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7" y="34"/>
                    <a:pt x="2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21">
              <a:extLst>
                <a:ext uri="{FF2B5EF4-FFF2-40B4-BE49-F238E27FC236}">
                  <a16:creationId xmlns:a16="http://schemas.microsoft.com/office/drawing/2014/main" id="{638D13C3-E7C3-481D-952F-0B8112C77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62476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9A1B6F6-B9B8-42A0-B8F4-C80C38578463}"/>
              </a:ext>
            </a:extLst>
          </p:cNvPr>
          <p:cNvGrpSpPr/>
          <p:nvPr/>
        </p:nvGrpSpPr>
        <p:grpSpPr>
          <a:xfrm>
            <a:off x="6923088" y="4460467"/>
            <a:ext cx="676275" cy="673100"/>
            <a:chOff x="6923088" y="4371976"/>
            <a:chExt cx="676275" cy="673100"/>
          </a:xfrm>
        </p:grpSpPr>
        <p:sp>
          <p:nvSpPr>
            <p:cNvPr id="346" name="Freeform 322">
              <a:extLst>
                <a:ext uri="{FF2B5EF4-FFF2-40B4-BE49-F238E27FC236}">
                  <a16:creationId xmlns:a16="http://schemas.microsoft.com/office/drawing/2014/main" id="{A239E09B-C823-4699-9C90-49A658572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406901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23">
              <a:extLst>
                <a:ext uri="{FF2B5EF4-FFF2-40B4-BE49-F238E27FC236}">
                  <a16:creationId xmlns:a16="http://schemas.microsoft.com/office/drawing/2014/main" id="{6A04FDA4-69D9-49C7-B53D-9DBF45D8B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71976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24">
              <a:extLst>
                <a:ext uri="{FF2B5EF4-FFF2-40B4-BE49-F238E27FC236}">
                  <a16:creationId xmlns:a16="http://schemas.microsoft.com/office/drawing/2014/main" id="{C691BFD3-10E0-42D0-9EA3-68039C3AE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725988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25">
              <a:extLst>
                <a:ext uri="{FF2B5EF4-FFF2-40B4-BE49-F238E27FC236}">
                  <a16:creationId xmlns:a16="http://schemas.microsoft.com/office/drawing/2014/main" id="{171373BB-1E21-4591-B96C-D3DF14D1E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94238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6">
              <a:extLst>
                <a:ext uri="{FF2B5EF4-FFF2-40B4-BE49-F238E27FC236}">
                  <a16:creationId xmlns:a16="http://schemas.microsoft.com/office/drawing/2014/main" id="{F701E8CC-25E2-4F83-A2CE-43B61EC60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89463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9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Training happens in multiple phases (e.g. training region proposal vs classifier)</a:t>
            </a:r>
          </a:p>
          <a:p>
            <a:r>
              <a:rPr lang="en-US" dirty="0"/>
              <a:t>Network is too slow at inference time(2 seconds)</a:t>
            </a:r>
          </a:p>
        </p:txBody>
      </p:sp>
    </p:spTree>
    <p:extLst>
      <p:ext uri="{BB962C8B-B14F-4D97-AF65-F5344CB8AC3E}">
        <p14:creationId xmlns:p14="http://schemas.microsoft.com/office/powerpoint/2010/main" val="2915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EAF9B7F-3791-42D7-9E69-EA4E5C4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1" y="1666874"/>
            <a:ext cx="9025439" cy="4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Network is too slow at inference time (0.2 seconds)</a:t>
            </a:r>
          </a:p>
        </p:txBody>
      </p:sp>
    </p:spTree>
    <p:extLst>
      <p:ext uri="{BB962C8B-B14F-4D97-AF65-F5344CB8AC3E}">
        <p14:creationId xmlns:p14="http://schemas.microsoft.com/office/powerpoint/2010/main" val="4014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D50E729-1317-40BC-A3DB-0738C000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47" y="1136780"/>
            <a:ext cx="6668278" cy="4584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/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Output tensor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B – Number of Bounding Boxes</a:t>
                </a:r>
              </a:p>
              <a:p>
                <a:r>
                  <a:rPr lang="en-US" b="0" dirty="0"/>
                  <a:t>C – Number of classe</a:t>
                </a:r>
                <a:r>
                  <a:rPr lang="en-US" dirty="0"/>
                  <a:t>s</a:t>
                </a:r>
                <a:endParaRPr lang="en-US" b="0" dirty="0"/>
              </a:p>
            </p:txBody>
          </p:sp>
        </mc:Choice>
        <mc:Fallback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blipFill>
                <a:blip r:embed="rId3"/>
                <a:stretch>
                  <a:fillRect l="-4007" t="-9559" r="-209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2099FA0-78D4-454C-A16C-B6BCE8D5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33512"/>
            <a:ext cx="9525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Low Accuracy compared to Faster R-CNN.</a:t>
            </a:r>
          </a:p>
          <a:p>
            <a:r>
              <a:rPr lang="en-US" dirty="0"/>
              <a:t>Struggle with small objects.</a:t>
            </a:r>
          </a:p>
          <a:p>
            <a:r>
              <a:rPr lang="en-US" dirty="0"/>
              <a:t>Bounding boxes aren't optimal(Loss function)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681</Words>
  <Application>Microsoft Office PowerPoint</Application>
  <PresentationFormat>מסך רחב</PresentationFormat>
  <Paragraphs>123</Paragraphs>
  <Slides>35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charter</vt:lpstr>
      <vt:lpstr>NimbusRomNo9L-Medi</vt:lpstr>
      <vt:lpstr>sohne</vt:lpstr>
      <vt:lpstr>Office Theme</vt:lpstr>
      <vt:lpstr>SSD: Single Shot MultiBox Detector 29 Dec 2016 UNC Chapel Hill, Zoox Inc., Google Inc. and University of Michigan, Ann-Arbor</vt:lpstr>
      <vt:lpstr>Problem Definition</vt:lpstr>
      <vt:lpstr>Fast R-CNN</vt:lpstr>
      <vt:lpstr>Fast R-CNN Problems</vt:lpstr>
      <vt:lpstr>Faster R-CNN</vt:lpstr>
      <vt:lpstr>Faster R-CNN Problems</vt:lpstr>
      <vt:lpstr>YOLO – You Only Look Once</vt:lpstr>
      <vt:lpstr>YOLO – You Only Look Once</vt:lpstr>
      <vt:lpstr>YOLO Problems</vt:lpstr>
      <vt:lpstr>Single Shot MultiBox Detector</vt:lpstr>
      <vt:lpstr>Single Shot MultiBox Detector</vt:lpstr>
      <vt:lpstr>Single Shot MultiBox Detector</vt:lpstr>
      <vt:lpstr>Single Shot MultiBox Detector</vt:lpstr>
      <vt:lpstr>Choosing Bounding Boxes</vt:lpstr>
      <vt:lpstr>Matching Strategy</vt:lpstr>
      <vt:lpstr>Loss Function</vt:lpstr>
      <vt:lpstr>Training</vt:lpstr>
      <vt:lpstr>Data Augmention</vt:lpstr>
      <vt:lpstr>Results</vt:lpstr>
      <vt:lpstr>Problems</vt:lpstr>
      <vt:lpstr>Single Shot MultiBox Detector</vt:lpstr>
      <vt:lpstr>Architecture</vt:lpstr>
      <vt:lpstr>References</vt:lpstr>
      <vt:lpstr>מה עוד</vt:lpstr>
      <vt:lpstr>Thank you.</vt:lpstr>
      <vt:lpstr>Text slide </vt:lpstr>
      <vt:lpstr>Text slide </vt:lpstr>
      <vt:lpstr>Text + Picture</vt:lpstr>
      <vt:lpstr>Text + Picture 2</vt:lpstr>
      <vt:lpstr>Text + Picture 3</vt:lpstr>
      <vt:lpstr>Text + Picture 4</vt:lpstr>
      <vt:lpstr>Graph slide </vt:lpstr>
      <vt:lpstr>Graph slide </vt:lpstr>
      <vt:lpstr>Icon bank</vt:lpstr>
      <vt:lpstr>Icon 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Rinat</dc:creator>
  <cp:lastModifiedBy>Daniel Kovachev</cp:lastModifiedBy>
  <cp:revision>49</cp:revision>
  <dcterms:created xsi:type="dcterms:W3CDTF">2018-03-25T12:53:31Z</dcterms:created>
  <dcterms:modified xsi:type="dcterms:W3CDTF">2021-05-28T17:25:13Z</dcterms:modified>
</cp:coreProperties>
</file>